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3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16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7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8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0" r:id="rId5"/>
    <p:sldMasterId id="2147483675" r:id="rId6"/>
    <p:sldMasterId id="2147483680" r:id="rId7"/>
    <p:sldMasterId id="2147483685" r:id="rId8"/>
    <p:sldMasterId id="2147483690" r:id="rId9"/>
    <p:sldMasterId id="2147483695" r:id="rId10"/>
    <p:sldMasterId id="2147483700" r:id="rId11"/>
    <p:sldMasterId id="2147483705" r:id="rId12"/>
    <p:sldMasterId id="2147483710" r:id="rId13"/>
    <p:sldMasterId id="2147483715" r:id="rId14"/>
    <p:sldMasterId id="2147483720" r:id="rId15"/>
    <p:sldMasterId id="2147483725" r:id="rId16"/>
    <p:sldMasterId id="2147483730" r:id="rId17"/>
    <p:sldMasterId id="2147483735" r:id="rId18"/>
    <p:sldMasterId id="2147483740" r:id="rId19"/>
    <p:sldMasterId id="2147483784" r:id="rId20"/>
    <p:sldMasterId id="2147483828" r:id="rId21"/>
    <p:sldMasterId id="2147483872" r:id="rId22"/>
  </p:sldMasterIdLst>
  <p:sldIdLst>
    <p:sldId id="265" r:id="rId23"/>
    <p:sldId id="261" r:id="rId24"/>
    <p:sldId id="270" r:id="rId25"/>
    <p:sldId id="271" r:id="rId26"/>
    <p:sldId id="267" r:id="rId27"/>
    <p:sldId id="266" r:id="rId28"/>
    <p:sldId id="272" r:id="rId29"/>
    <p:sldId id="274" r:id="rId30"/>
  </p:sldIdLst>
  <p:sldSz cx="12192000" cy="6858000"/>
  <p:notesSz cx="6858000" cy="9144000"/>
  <p:defaultTextStyle>
    <a:defPPr>
      <a:defRPr lang="en-US"/>
    </a:defPPr>
    <a:lvl1pPr marL="0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1pPr>
    <a:lvl2pPr marL="259137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2pPr>
    <a:lvl3pPr marL="518274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3pPr>
    <a:lvl4pPr marL="777412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4pPr>
    <a:lvl5pPr marL="1036550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5pPr>
    <a:lvl6pPr marL="1295687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6pPr>
    <a:lvl7pPr marL="1554824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7pPr>
    <a:lvl8pPr marL="1813962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8pPr>
    <a:lvl9pPr marL="2073099" algn="l" defTabSz="518274" rtl="0" eaLnBrk="1" latinLnBrk="0" hangingPunct="1">
      <a:defRPr sz="10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48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4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8" Type="http://schemas.openxmlformats.org/officeDocument/2006/relationships/slideMaster" Target="slideMasters/slideMaster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8.emf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7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7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7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7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7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7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8.emf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8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8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8.emf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8.emf"/><Relationship Id="rId4" Type="http://schemas.openxmlformats.org/officeDocument/2006/relationships/image" Target="../media/image11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04" y="2115542"/>
            <a:ext cx="11171541" cy="692205"/>
          </a:xfrm>
        </p:spPr>
        <p:txBody>
          <a:bodyPr anchor="t"/>
          <a:lstStyle>
            <a:lvl1pPr algn="l">
              <a:defRPr sz="3281" b="0" i="0" cap="all">
                <a:solidFill>
                  <a:schemeClr val="tx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06" y="2885202"/>
            <a:ext cx="11185885" cy="1500186"/>
          </a:xfrm>
        </p:spPr>
        <p:txBody>
          <a:bodyPr anchor="t">
            <a:normAutofit/>
          </a:bodyPr>
          <a:lstStyle>
            <a:lvl1pPr marL="0" indent="0">
              <a:buNone/>
              <a:defRPr sz="2625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1475">
                <a:solidFill>
                  <a:schemeClr val="tx1">
                    <a:tint val="75000"/>
                  </a:schemeClr>
                </a:solidFill>
              </a:defRPr>
            </a:lvl2pPr>
            <a:lvl3pPr marL="750009" indent="0">
              <a:buNone/>
              <a:defRPr sz="1312">
                <a:solidFill>
                  <a:schemeClr val="tx1">
                    <a:tint val="75000"/>
                  </a:schemeClr>
                </a:solidFill>
              </a:defRPr>
            </a:lvl3pPr>
            <a:lvl4pPr marL="1125012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4pPr>
            <a:lvl5pPr marL="1500017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5pPr>
            <a:lvl6pPr marL="1875019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6pPr>
            <a:lvl7pPr marL="2250024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7pPr>
            <a:lvl8pPr marL="2625029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8pPr>
            <a:lvl9pPr marL="3000032" indent="0">
              <a:buNone/>
              <a:defRPr sz="11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7327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776FA97B-AE8F-421F-B2BD-A20DAD6725AF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rgbClr val="000000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13590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A32711-B8FC-4330-AF4C-9638B861F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4062EE-52D9-4888-90C6-6A86AE3E118B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972CA5-EAB1-4807-9FC9-5CD54AA2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768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6F4811-5F6B-DF45-8491-2BC976EE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66E8BA-FE46-4DB4-8BA0-D61E033E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E397BC-425F-4157-A50D-E8136E90D285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F5EE74-E786-48F1-B9A3-62DE2724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9611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FD11A3-D972-473E-9F68-C0E303625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6429CB-B5B7-4887-81BF-FE867B3CADE3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40E9C2-A3E9-4415-87AE-DB2A02AD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880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9C020-62C0-4DF6-945A-51D9CC3BF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B94A45-4A15-4231-814E-DEE0CF1EB73E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F3ED7-3B3E-4E79-9225-70293C5AB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0931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F6B6B-06C8-4F1B-93EC-05F35B041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4F9424-117C-49DD-A0DA-9E613EAE8CD0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A62DAA-F186-4EC2-BE77-B9344C53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634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93AE3C-0230-4A80-B297-595A766B7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C2BADB-1CA5-4A3A-92B2-05DD8670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7832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ABF7D3-E0D6-4D46-BB54-5BC8466BD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A984D3-457A-40A6-BBDE-C2A0ED82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162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3F2D9-F28F-4D73-968C-DD2E961CF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02FC5-C88F-4FB2-85D8-5883E6EC7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72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D7164-23C0-7B47-AB7D-F6950380E62E}"/>
              </a:ext>
            </a:extLst>
          </p:cNvPr>
          <p:cNvSpPr/>
          <p:nvPr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D3333-C94A-46F7-B6AD-FE72F2C9691A}"/>
              </a:ext>
            </a:extLst>
          </p:cNvPr>
          <p:cNvSpPr/>
          <p:nvPr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7680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 userDrawn="1"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 userDrawn="1"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5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 cap="all"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sz="2297">
                <a:solidFill>
                  <a:schemeClr val="tx1"/>
                </a:solidFill>
                <a:latin typeface="ModelonTitilliumExtraBold" panose="02000000000000000000" pitchFamily="2" charset="0"/>
              </a:defRPr>
            </a:lvl1pPr>
            <a:lvl2pPr>
              <a:defRPr sz="2133">
                <a:latin typeface="ModelonTitilliumBold" panose="02000000000000000000" pitchFamily="2" charset="0"/>
              </a:defRPr>
            </a:lvl2pPr>
            <a:lvl3pPr>
              <a:defRPr>
                <a:latin typeface="ModelonTitilliumMedium" panose="02000000000000000000" pitchFamily="2" charset="0"/>
              </a:defRPr>
            </a:lvl3pPr>
            <a:lvl4pPr>
              <a:defRPr>
                <a:latin typeface="ModelonTitilliumRegular" panose="02000000000000000000" pitchFamily="2" charset="0"/>
              </a:defRPr>
            </a:lvl4pPr>
            <a:lvl5pPr>
              <a:defRPr sz="1475">
                <a:latin typeface="ModelonTitilliumLight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4A42E629-42B6-44A8-905F-ED467CE59F71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 dirty="0" err="1"/>
              <a:t>Modelon</a:t>
            </a:r>
            <a:r>
              <a:rPr lang="en-GB" dirty="0"/>
              <a:t> Confidential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5576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 userDrawn="1"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 userDrawn="1"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740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333FC-7DCF-4E4B-8168-CD15D91E6F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 userDrawn="1"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992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 userDrawn="1"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 userDrawn="1"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0332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 userDrawn="1"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051" y="747655"/>
            <a:ext cx="11317628" cy="857378"/>
          </a:xfrm>
        </p:spPr>
        <p:txBody>
          <a:bodyPr anchor="ctr" anchorCtr="0"/>
          <a:lstStyle>
            <a:lvl1pPr algn="l">
              <a:defRPr sz="36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566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23" y="348675"/>
            <a:ext cx="10515600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955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ACF0-6010-47B6-BD28-09AEE48A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650"/>
            </a:lvl1pPr>
            <a:lvl2pPr>
              <a:defRPr sz="157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572" y="335027"/>
            <a:ext cx="11274125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8281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05" y="1681165"/>
            <a:ext cx="5157787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BC4EB-0C74-49FC-B95D-422C429E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405" y="2505079"/>
            <a:ext cx="5157787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D11E2-5F4E-4B7E-9815-57ED0CDB2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8815" y="1681165"/>
            <a:ext cx="5183188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0D02E-98A5-44B5-9F64-9C3255FCC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815" y="2505079"/>
            <a:ext cx="5183188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497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6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04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805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579109"/>
          </a:xfrm>
        </p:spPr>
        <p:txBody>
          <a:bodyPr/>
          <a:lstStyle>
            <a:lvl1pPr>
              <a:defRPr sz="2400"/>
            </a:lvl1pPr>
            <a:lvl2pPr>
              <a:buSzPct val="80000"/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4170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39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657" y="333491"/>
            <a:ext cx="11380071" cy="458993"/>
          </a:xfrm>
        </p:spPr>
        <p:txBody>
          <a:bodyPr anchor="b"/>
          <a:lstStyle>
            <a:lvl1pPr algn="l">
              <a:defRPr sz="1500" b="0" i="0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30309" y="1965552"/>
            <a:ext cx="11417449" cy="400853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6" y="900225"/>
            <a:ext cx="11408757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27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 cap="all"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8818CE5A-85A7-44E0-A423-0A962ECD2536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58378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P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58085" y="562300"/>
            <a:ext cx="5553512" cy="383855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52493" y="1035055"/>
            <a:ext cx="5559104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2671" y="563003"/>
            <a:ext cx="5749780" cy="383148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6258343" y="1035055"/>
            <a:ext cx="5724108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0340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2769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369" y="9572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61369" y="17954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253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16454E-FD81-9B42-A5AB-51BDA6302263}"/>
              </a:ext>
            </a:extLst>
          </p:cNvPr>
          <p:cNvSpPr/>
          <p:nvPr userDrawn="1"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4A107-87E5-8B43-9F1F-6957D349DB4C}"/>
              </a:ext>
            </a:extLst>
          </p:cNvPr>
          <p:cNvSpPr/>
          <p:nvPr userDrawn="1"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5BD44-5DA5-E94D-B507-8797C081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8" y="861850"/>
            <a:ext cx="4908329" cy="1713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8C8A15-AF15-B54F-951E-C82D7A5E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57" y="2575035"/>
            <a:ext cx="4908328" cy="2858815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931F55-288A-D44E-91B8-F6FA5354E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6064" y="473078"/>
            <a:ext cx="5672461" cy="53916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73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8EE2D-2852-3946-9B07-F7DD2C52F335}"/>
              </a:ext>
            </a:extLst>
          </p:cNvPr>
          <p:cNvSpPr/>
          <p:nvPr userDrawn="1"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 userDrawn="1"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2291255"/>
            <a:ext cx="6240184" cy="1021278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9546" y="725214"/>
            <a:ext cx="4498263" cy="449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38" y="3312537"/>
            <a:ext cx="2918751" cy="2163357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906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 userDrawn="1"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23" y="1493798"/>
            <a:ext cx="4228164" cy="153453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23" y="3028331"/>
            <a:ext cx="4228164" cy="216335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F70C-6041-CF43-809C-4BA7FC3F45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761C92-45FF-324B-9A30-0C82B3802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9670" y="1069145"/>
            <a:ext cx="5472332" cy="38357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9749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mpariso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 userDrawn="1"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 userDrawn="1"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83" y="230341"/>
            <a:ext cx="11442639" cy="1021278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7948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949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C235-CA1D-F642-9FC1-623128FE778F}"/>
              </a:ext>
            </a:extLst>
          </p:cNvPr>
          <p:cNvSpPr/>
          <p:nvPr userDrawn="1"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D781A-F77B-284D-959E-DEA6D334BBAD}"/>
              </a:ext>
            </a:extLst>
          </p:cNvPr>
          <p:cNvSpPr/>
          <p:nvPr userDrawn="1"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17B17F94-C2B7-744F-80B8-FBEE5B7B13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9631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CF960F-2668-664B-AA3F-1684E144916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39632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4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76E2120-6646-0541-B548-4C783BC9698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1825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893815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83AB40B-EF23-3241-A491-88BABD12A7DE}"/>
              </a:ext>
            </a:extLst>
          </p:cNvPr>
          <p:cNvSpPr/>
          <p:nvPr userDrawn="1"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 userDrawn="1"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863" y="830720"/>
            <a:ext cx="5196560" cy="519656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2B08E0-AE08-CB4F-A2A0-BA5BC1BC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525" y="3180336"/>
            <a:ext cx="4538371" cy="2136382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E42FFB9-8696-3542-AD2F-29552A35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5" y="2085627"/>
            <a:ext cx="4538371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2260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EE145-16B2-A641-9CFA-D4E6B6095D0A}"/>
              </a:ext>
            </a:extLst>
          </p:cNvPr>
          <p:cNvSpPr/>
          <p:nvPr userDrawn="1"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033BB0-1035-434F-8352-A1E856073E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846E4D-AFBB-BD4A-B9D7-58E4C69E5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902" y="838200"/>
            <a:ext cx="10655300" cy="4241800"/>
          </a:xfrm>
        </p:spPr>
        <p:txBody>
          <a:bodyPr anchor="ctr" anchorCtr="0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bg1"/>
                </a:solidFill>
                <a:latin typeface="ModelonTitilliumRegular" panose="02000000000000000000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324442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 on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46BB310-71F5-40DF-8DA6-DB5A4FB622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63F7BA5-93D0-B849-B091-7D7A790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40" y="2350686"/>
            <a:ext cx="5123760" cy="2030814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  <a:lvl2pPr marL="342900" indent="0">
              <a:buNone/>
              <a:defRPr sz="1575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214313" marR="0" lvl="1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313" marR="0" lvl="2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B0311B-E852-7C48-9F6B-1244A49F3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7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979769" y="6277972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FEA4D5E-0D91-4B2B-9EE9-1FDC2017092E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21806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step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1">
            <a:extLst>
              <a:ext uri="{FF2B5EF4-FFF2-40B4-BE49-F238E27FC236}">
                <a16:creationId xmlns:a16="http://schemas.microsoft.com/office/drawing/2014/main" id="{E03E7DC8-3541-4630-A28B-0D657604FB4D}"/>
              </a:ext>
            </a:extLst>
          </p:cNvPr>
          <p:cNvSpPr/>
          <p:nvPr/>
        </p:nvSpPr>
        <p:spPr>
          <a:xfrm>
            <a:off x="578540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01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D237F4-CF7E-4B72-ADD1-085818C36E02}"/>
              </a:ext>
            </a:extLst>
          </p:cNvPr>
          <p:cNvCxnSpPr/>
          <p:nvPr/>
        </p:nvCxnSpPr>
        <p:spPr>
          <a:xfrm>
            <a:off x="593435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21">
            <a:extLst>
              <a:ext uri="{FF2B5EF4-FFF2-40B4-BE49-F238E27FC236}">
                <a16:creationId xmlns:a16="http://schemas.microsoft.com/office/drawing/2014/main" id="{207818B4-3526-4D80-AF78-8F4E496B4390}"/>
              </a:ext>
            </a:extLst>
          </p:cNvPr>
          <p:cNvSpPr/>
          <p:nvPr/>
        </p:nvSpPr>
        <p:spPr>
          <a:xfrm>
            <a:off x="466483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02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D30FF-4A7D-4F67-986E-8616DC1D8E3D}"/>
              </a:ext>
            </a:extLst>
          </p:cNvPr>
          <p:cNvCxnSpPr/>
          <p:nvPr/>
        </p:nvCxnSpPr>
        <p:spPr>
          <a:xfrm>
            <a:off x="4679730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21">
            <a:extLst>
              <a:ext uri="{FF2B5EF4-FFF2-40B4-BE49-F238E27FC236}">
                <a16:creationId xmlns:a16="http://schemas.microsoft.com/office/drawing/2014/main" id="{E99F8CD0-ED68-4593-8893-AEACE334FA91}"/>
              </a:ext>
            </a:extLst>
          </p:cNvPr>
          <p:cNvSpPr/>
          <p:nvPr/>
        </p:nvSpPr>
        <p:spPr>
          <a:xfrm>
            <a:off x="845820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03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C400A5-8D9D-4C4A-8502-BADEDED44BD0}"/>
              </a:ext>
            </a:extLst>
          </p:cNvPr>
          <p:cNvCxnSpPr/>
          <p:nvPr/>
        </p:nvCxnSpPr>
        <p:spPr>
          <a:xfrm>
            <a:off x="8473102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72A19F-E8A8-1A4E-9D6F-9F56DE5033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8542" y="2350687"/>
            <a:ext cx="10862892" cy="9043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CA1EF8B-1509-624B-A391-52007D532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3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381F7-153E-8D47-8039-9BA0787BFD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727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49125EF-E368-6A4E-9CEA-D1DFEA9153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465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09D3512-626B-5345-88BF-F4A5EBCF90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76818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7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backgroun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1BD0CC-F5E3-4A45-A191-B390D4C6E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500473" y="6292386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18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09511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359549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1AA933B-A433-4FB1-B577-0C1BFCA47A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61993-2CBC-40A2-8D24-AC8BB28DE5B5}"/>
              </a:ext>
            </a:extLst>
          </p:cNvPr>
          <p:cNvGrpSpPr/>
          <p:nvPr userDrawn="1"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7" name="Shape 119">
              <a:extLst>
                <a:ext uri="{FF2B5EF4-FFF2-40B4-BE49-F238E27FC236}">
                  <a16:creationId xmlns:a16="http://schemas.microsoft.com/office/drawing/2014/main" id="{277073C9-F55A-4D9A-B299-891260304871}"/>
                </a:ext>
              </a:extLst>
            </p:cNvPr>
            <p:cNvSpPr/>
            <p:nvPr userDrawn="1"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9" name="Shape 125">
              <a:extLst>
                <a:ext uri="{FF2B5EF4-FFF2-40B4-BE49-F238E27FC236}">
                  <a16:creationId xmlns:a16="http://schemas.microsoft.com/office/drawing/2014/main" id="{AEF12F7D-EEFA-4F71-869E-6D53CC30C7B5}"/>
                </a:ext>
              </a:extLst>
            </p:cNvPr>
            <p:cNvSpPr/>
            <p:nvPr userDrawn="1"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D0F3C7-9947-43F9-AA7C-F25B8DE29EF2}"/>
              </a:ext>
            </a:extLst>
          </p:cNvPr>
          <p:cNvGrpSpPr/>
          <p:nvPr userDrawn="1"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8" name="Shape 119">
              <a:extLst>
                <a:ext uri="{FF2B5EF4-FFF2-40B4-BE49-F238E27FC236}">
                  <a16:creationId xmlns:a16="http://schemas.microsoft.com/office/drawing/2014/main" id="{22B6EEB4-5B3D-44BE-88C1-6C7436AEDEA0}"/>
                </a:ext>
              </a:extLst>
            </p:cNvPr>
            <p:cNvSpPr/>
            <p:nvPr userDrawn="1"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0" name="Shape 125">
              <a:extLst>
                <a:ext uri="{FF2B5EF4-FFF2-40B4-BE49-F238E27FC236}">
                  <a16:creationId xmlns:a16="http://schemas.microsoft.com/office/drawing/2014/main" id="{1A6DAF77-24D0-4D92-99D2-909998538471}"/>
                </a:ext>
              </a:extLst>
            </p:cNvPr>
            <p:cNvSpPr/>
            <p:nvPr userDrawn="1"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11" name="Shape 121">
            <a:extLst>
              <a:ext uri="{FF2B5EF4-FFF2-40B4-BE49-F238E27FC236}">
                <a16:creationId xmlns:a16="http://schemas.microsoft.com/office/drawing/2014/main" id="{9FA8DC5A-3674-41E0-BA18-071781259D46}"/>
              </a:ext>
            </a:extLst>
          </p:cNvPr>
          <p:cNvSpPr/>
          <p:nvPr userDrawn="1"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CD630C9A-136F-400D-BCC5-DD9F4F1B8B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068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ACC500C-F43B-5142-80B9-9C82EA8B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8892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87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8637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93E151-FAC5-714D-B0E4-93D10D8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128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6347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83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C62C26CE-7B6D-4558-9235-55F043B75CB5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rgbClr val="000000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36539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B2F0A2-EB31-E84A-A7FA-28119304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7090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E85A08-CA81-7747-AE6E-24FC5C3F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633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9218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762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6F4811-5F6B-DF45-8491-2BC976EE40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6211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1945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482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124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slate overl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5556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slate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36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 cap="all"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sz="2297">
                <a:solidFill>
                  <a:schemeClr val="tx1"/>
                </a:solidFill>
                <a:latin typeface="ModelonTitilliumRegular" panose="02000000000000000000" pitchFamily="2" charset="0"/>
              </a:defRPr>
            </a:lvl1pPr>
            <a:lvl2pPr>
              <a:defRPr sz="2133">
                <a:latin typeface="ModelonTitilliumRegular" panose="02000000000000000000" pitchFamily="2" charset="0"/>
              </a:defRPr>
            </a:lvl2pPr>
            <a:lvl3pPr>
              <a:defRPr>
                <a:latin typeface="ModelonTitilliumRegular" panose="02000000000000000000" pitchFamily="2" charset="0"/>
              </a:defRPr>
            </a:lvl3pPr>
            <a:lvl4pPr>
              <a:defRPr>
                <a:latin typeface="ModelonTitilliumRegular" panose="02000000000000000000" pitchFamily="2" charset="0"/>
              </a:defRPr>
            </a:lvl4pPr>
            <a:lvl5pPr>
              <a:defRPr sz="1475">
                <a:latin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FC79D303-358E-4513-9ADB-5C71FDF96E40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345515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 slate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972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D7164-23C0-7B47-AB7D-F6950380E62E}"/>
              </a:ext>
            </a:extLst>
          </p:cNvPr>
          <p:cNvSpPr/>
          <p:nvPr userDrawn="1"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043424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D25B6-71D9-4ABB-8B52-2B85133D49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FAB1F-7004-4E50-B03E-19B51F84E893}"/>
              </a:ext>
            </a:extLst>
          </p:cNvPr>
          <p:cNvSpPr/>
          <p:nvPr userDrawn="1"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85FA2-EB37-44D3-A594-C6BB8F39AFF5}"/>
              </a:ext>
            </a:extLst>
          </p:cNvPr>
          <p:cNvSpPr/>
          <p:nvPr userDrawn="1"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7489EF1-CE62-4110-BD32-D2591EBD48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4DF02-9100-45F1-9A71-9D198B399A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1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E94A4-7FCF-444F-BA42-60E557820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818576-FFAF-48C6-A6E3-4F6885E9ABDE}"/>
              </a:ext>
            </a:extLst>
          </p:cNvPr>
          <p:cNvSpPr/>
          <p:nvPr userDrawn="1"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B573C-1AAF-44DA-B5D0-E2C68F6EF2EB}"/>
              </a:ext>
            </a:extLst>
          </p:cNvPr>
          <p:cNvSpPr/>
          <p:nvPr userDrawn="1"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162581E-36CB-4B3F-8D4E-56FDE7E915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E88CA3-6298-4019-9053-05AEA72EC6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891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333FC-7DCF-4E4B-8168-CD15D91E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57E0AA-D83B-40B8-AC72-E47E6D114AE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75A5E-704B-40D2-BD14-2EB5D4957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995A93-69E1-4724-BC29-D74E8E69F77D}"/>
              </a:ext>
            </a:extLst>
          </p:cNvPr>
          <p:cNvSpPr/>
          <p:nvPr userDrawn="1"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F30826D-CF5E-4488-8B4E-41BD82927B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3D974-003A-4B31-B004-505848F7B86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1481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CED6-DCE9-4784-B04B-01D476B601D3}"/>
              </a:ext>
            </a:extLst>
          </p:cNvPr>
          <p:cNvSpPr/>
          <p:nvPr userDrawn="1"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D925BC-7424-420E-9BCB-138122ABC6E4}"/>
              </a:ext>
            </a:extLst>
          </p:cNvPr>
          <p:cNvSpPr/>
          <p:nvPr userDrawn="1"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7007ED-D4B3-40AB-AF88-37521D75D4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CD1D5C-7279-4141-A919-1A87CE081D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0481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051" y="747655"/>
            <a:ext cx="11317628" cy="857378"/>
          </a:xfrm>
        </p:spPr>
        <p:txBody>
          <a:bodyPr anchor="ctr" anchorCtr="0"/>
          <a:lstStyle>
            <a:lvl1pPr algn="l">
              <a:defRPr sz="36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66795-A0C4-4CAC-B438-7A210DD82C86}"/>
              </a:ext>
            </a:extLst>
          </p:cNvPr>
          <p:cNvSpPr/>
          <p:nvPr userDrawn="1"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031CF6-AA04-45BF-A0D3-14F0CCBBBE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5937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23" y="348675"/>
            <a:ext cx="10515600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318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ACF0-6010-47B6-BD28-09AEE48A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650"/>
            </a:lvl1pPr>
            <a:lvl2pPr>
              <a:defRPr sz="157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572" y="335027"/>
            <a:ext cx="11274125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5666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05" y="1681165"/>
            <a:ext cx="5157787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BC4EB-0C74-49FC-B95D-422C429E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405" y="2505079"/>
            <a:ext cx="5157787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D11E2-5F4E-4B7E-9815-57ED0CDB2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8815" y="1681165"/>
            <a:ext cx="5183188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0D02E-98A5-44B5-9F64-9C3255FCC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815" y="2505079"/>
            <a:ext cx="5183188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627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 cap="all"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F9038BF9-55C8-4C89-99CE-B071AC43E1E4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2667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6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04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3872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579109"/>
          </a:xfrm>
        </p:spPr>
        <p:txBody>
          <a:bodyPr/>
          <a:lstStyle>
            <a:lvl1pPr>
              <a:defRPr sz="2400"/>
            </a:lvl1pPr>
            <a:lvl2pPr>
              <a:buSzPct val="80000"/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4170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2A966E-96E0-42FF-8694-945D22AD7C03}"/>
              </a:ext>
            </a:extLst>
          </p:cNvPr>
          <p:cNvSpPr txBox="1">
            <a:spLocks/>
          </p:cNvSpPr>
          <p:nvPr userDrawn="1"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187408735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657" y="333491"/>
            <a:ext cx="11380071" cy="458993"/>
          </a:xfrm>
        </p:spPr>
        <p:txBody>
          <a:bodyPr anchor="b"/>
          <a:lstStyle>
            <a:lvl1pPr algn="l">
              <a:defRPr sz="1500" b="0" i="0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30309" y="1965552"/>
            <a:ext cx="11417449" cy="400853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6" y="900225"/>
            <a:ext cx="11408757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6230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P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58085" y="562300"/>
            <a:ext cx="5553512" cy="383855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52493" y="1035055"/>
            <a:ext cx="5559104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2671" y="563003"/>
            <a:ext cx="5749780" cy="383148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6258343" y="1035055"/>
            <a:ext cx="5724108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564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520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369" y="9572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61369" y="17954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0594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16454E-FD81-9B42-A5AB-51BDA6302263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4A107-87E5-8B43-9F1F-6957D349DB4C}"/>
              </a:ext>
            </a:extLst>
          </p:cNvPr>
          <p:cNvSpPr/>
          <p:nvPr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5BD44-5DA5-E94D-B507-8797C081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8" y="861850"/>
            <a:ext cx="4908329" cy="1713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8C8A15-AF15-B54F-951E-C82D7A5E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57" y="2575035"/>
            <a:ext cx="4908328" cy="2858815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931F55-288A-D44E-91B8-F6FA5354E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6064" y="473078"/>
            <a:ext cx="5672461" cy="53916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E6F8F-DEC5-42EF-86CD-9805031C25AB}"/>
              </a:ext>
            </a:extLst>
          </p:cNvPr>
          <p:cNvSpPr/>
          <p:nvPr userDrawn="1"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71F8D-AAA6-42A2-B2BD-C4BE2A2B1829}"/>
              </a:ext>
            </a:extLst>
          </p:cNvPr>
          <p:cNvSpPr/>
          <p:nvPr userDrawn="1"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70997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8EE2D-2852-3946-9B07-F7DD2C52F335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2291255"/>
            <a:ext cx="6240184" cy="1021278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9546" y="725214"/>
            <a:ext cx="4498263" cy="449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38" y="3312537"/>
            <a:ext cx="2918751" cy="2163357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03B19-9EE4-4935-BDD4-E15E2E5D6605}"/>
              </a:ext>
            </a:extLst>
          </p:cNvPr>
          <p:cNvSpPr/>
          <p:nvPr userDrawn="1"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EFF4F1-8848-468C-9C88-86C27A92FAFA}"/>
              </a:ext>
            </a:extLst>
          </p:cNvPr>
          <p:cNvSpPr/>
          <p:nvPr userDrawn="1"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16934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23" y="1493798"/>
            <a:ext cx="4228164" cy="153453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23" y="3028331"/>
            <a:ext cx="4228164" cy="216335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F70C-6041-CF43-809C-4BA7FC3F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761C92-45FF-324B-9A30-0C82B3802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9670" y="1069145"/>
            <a:ext cx="5472332" cy="38357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6A6CF-169A-4949-A701-A47DB8F44EC3}"/>
              </a:ext>
            </a:extLst>
          </p:cNvPr>
          <p:cNvSpPr/>
          <p:nvPr userDrawn="1"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B38E5-8C68-4260-8BBB-F9FAAD82B0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7740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mpariso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83" y="230341"/>
            <a:ext cx="11442639" cy="1021278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7948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949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C235-CA1D-F642-9FC1-623128FE778F}"/>
              </a:ext>
            </a:extLst>
          </p:cNvPr>
          <p:cNvSpPr/>
          <p:nvPr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D781A-F77B-284D-959E-DEA6D334BBAD}"/>
              </a:ext>
            </a:extLst>
          </p:cNvPr>
          <p:cNvSpPr/>
          <p:nvPr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17B17F94-C2B7-744F-80B8-FBEE5B7B13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9631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CF960F-2668-664B-AA3F-1684E144916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39632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4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76E2120-6646-0541-B548-4C783BC9698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1825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87F7E-6425-4315-A321-D2BDC00951AF}"/>
              </a:ext>
            </a:extLst>
          </p:cNvPr>
          <p:cNvSpPr/>
          <p:nvPr userDrawn="1"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32BA2-E9B3-4441-A744-FA455D6008E3}"/>
              </a:ext>
            </a:extLst>
          </p:cNvPr>
          <p:cNvSpPr/>
          <p:nvPr userDrawn="1"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932BB-E3F6-4F28-BE81-FAEB02F1020F}"/>
              </a:ext>
            </a:extLst>
          </p:cNvPr>
          <p:cNvSpPr/>
          <p:nvPr userDrawn="1"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A31F0-58F4-45BE-B52F-A688FF7D19C8}"/>
              </a:ext>
            </a:extLst>
          </p:cNvPr>
          <p:cNvSpPr/>
          <p:nvPr userDrawn="1"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647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633112B-7151-4580-AB8B-8DCA2B266B8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9594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83AB40B-EF23-3241-A491-88BABD12A7DE}"/>
              </a:ext>
            </a:extLst>
          </p:cNvPr>
          <p:cNvSpPr/>
          <p:nvPr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863" y="830720"/>
            <a:ext cx="5196560" cy="519656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2B08E0-AE08-CB4F-A2A0-BA5BC1BC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525" y="3180336"/>
            <a:ext cx="4538371" cy="2136382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E42FFB9-8696-3542-AD2F-29552A35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5" y="2085627"/>
            <a:ext cx="4538371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E078D3-10DB-4CC8-9025-7478255DC630}"/>
              </a:ext>
            </a:extLst>
          </p:cNvPr>
          <p:cNvSpPr/>
          <p:nvPr userDrawn="1"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EFE0C-C268-4E97-8DBC-53CEC1D714E2}"/>
              </a:ext>
            </a:extLst>
          </p:cNvPr>
          <p:cNvSpPr/>
          <p:nvPr userDrawn="1"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77854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EE145-16B2-A641-9CFA-D4E6B6095D0A}"/>
              </a:ext>
            </a:extLst>
          </p:cNvPr>
          <p:cNvSpPr/>
          <p:nvPr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033BB0-1035-434F-8352-A1E856073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846E4D-AFBB-BD4A-B9D7-58E4C69E5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902" y="838200"/>
            <a:ext cx="10655300" cy="4241800"/>
          </a:xfrm>
        </p:spPr>
        <p:txBody>
          <a:bodyPr anchor="ctr" anchorCtr="0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bg1"/>
                </a:solidFill>
                <a:latin typeface="ModelonTitilliumRegular" panose="02000000000000000000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1CFE3-3A6E-458F-83A5-AE7FA6453DA1}"/>
              </a:ext>
            </a:extLst>
          </p:cNvPr>
          <p:cNvSpPr/>
          <p:nvPr userDrawn="1"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CE7C2F-F2E0-436E-AFA9-D4C4B5622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5694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n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46BB310-71F5-40DF-8DA6-DB5A4FB6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63F7BA5-93D0-B849-B091-7D7A790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40" y="2350686"/>
            <a:ext cx="5123760" cy="2030814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  <a:lvl2pPr marL="342900" indent="0">
              <a:buNone/>
              <a:defRPr sz="1575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214313" marR="0" lvl="1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313" marR="0" lvl="2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B0311B-E852-7C48-9F6B-1244A49F3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7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979769" y="6277972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4D68A1C5-D83A-407A-BA5A-307EBF2D07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99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step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1">
            <a:extLst>
              <a:ext uri="{FF2B5EF4-FFF2-40B4-BE49-F238E27FC236}">
                <a16:creationId xmlns:a16="http://schemas.microsoft.com/office/drawing/2014/main" id="{E03E7DC8-3541-4630-A28B-0D657604FB4D}"/>
              </a:ext>
            </a:extLst>
          </p:cNvPr>
          <p:cNvSpPr/>
          <p:nvPr/>
        </p:nvSpPr>
        <p:spPr>
          <a:xfrm>
            <a:off x="578540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01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D237F4-CF7E-4B72-ADD1-085818C36E02}"/>
              </a:ext>
            </a:extLst>
          </p:cNvPr>
          <p:cNvCxnSpPr/>
          <p:nvPr/>
        </p:nvCxnSpPr>
        <p:spPr>
          <a:xfrm>
            <a:off x="593435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21">
            <a:extLst>
              <a:ext uri="{FF2B5EF4-FFF2-40B4-BE49-F238E27FC236}">
                <a16:creationId xmlns:a16="http://schemas.microsoft.com/office/drawing/2014/main" id="{207818B4-3526-4D80-AF78-8F4E496B4390}"/>
              </a:ext>
            </a:extLst>
          </p:cNvPr>
          <p:cNvSpPr/>
          <p:nvPr/>
        </p:nvSpPr>
        <p:spPr>
          <a:xfrm>
            <a:off x="466483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02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D30FF-4A7D-4F67-986E-8616DC1D8E3D}"/>
              </a:ext>
            </a:extLst>
          </p:cNvPr>
          <p:cNvCxnSpPr/>
          <p:nvPr/>
        </p:nvCxnSpPr>
        <p:spPr>
          <a:xfrm>
            <a:off x="4679730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21">
            <a:extLst>
              <a:ext uri="{FF2B5EF4-FFF2-40B4-BE49-F238E27FC236}">
                <a16:creationId xmlns:a16="http://schemas.microsoft.com/office/drawing/2014/main" id="{E99F8CD0-ED68-4593-8893-AEACE334FA91}"/>
              </a:ext>
            </a:extLst>
          </p:cNvPr>
          <p:cNvSpPr/>
          <p:nvPr/>
        </p:nvSpPr>
        <p:spPr>
          <a:xfrm>
            <a:off x="845820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03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C400A5-8D9D-4C4A-8502-BADEDED44BD0}"/>
              </a:ext>
            </a:extLst>
          </p:cNvPr>
          <p:cNvCxnSpPr/>
          <p:nvPr/>
        </p:nvCxnSpPr>
        <p:spPr>
          <a:xfrm>
            <a:off x="8473102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72A19F-E8A8-1A4E-9D6F-9F56DE5033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8542" y="2350687"/>
            <a:ext cx="10862892" cy="9043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CA1EF8B-1509-624B-A391-52007D532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3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381F7-153E-8D47-8039-9BA0787BFD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727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49125EF-E368-6A4E-9CEA-D1DFEA9153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465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09D3512-626B-5345-88BF-F4A5EBCF90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76818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28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te backgroun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1BD0CC-F5E3-4A45-A191-B390D4C6E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500473" y="6292386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21A4D-E7A9-4040-BDE4-9B87BF59AF3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4D9B7-A7D4-47C6-BC1E-45C6A64C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61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09511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359549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76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1AA933B-A433-4FB1-B577-0C1BFCA47A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61993-2CBC-40A2-8D24-AC8BB28DE5B5}"/>
              </a:ext>
            </a:extLst>
          </p:cNvPr>
          <p:cNvGrpSpPr/>
          <p:nvPr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7" name="Shape 119">
              <a:extLst>
                <a:ext uri="{FF2B5EF4-FFF2-40B4-BE49-F238E27FC236}">
                  <a16:creationId xmlns:a16="http://schemas.microsoft.com/office/drawing/2014/main" id="{277073C9-F55A-4D9A-B299-891260304871}"/>
                </a:ext>
              </a:extLst>
            </p:cNvPr>
            <p:cNvSpPr/>
            <p:nvPr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9" name="Shape 125">
              <a:extLst>
                <a:ext uri="{FF2B5EF4-FFF2-40B4-BE49-F238E27FC236}">
                  <a16:creationId xmlns:a16="http://schemas.microsoft.com/office/drawing/2014/main" id="{AEF12F7D-EEFA-4F71-869E-6D53CC30C7B5}"/>
                </a:ext>
              </a:extLst>
            </p:cNvPr>
            <p:cNvSpPr/>
            <p:nvPr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D0F3C7-9947-43F9-AA7C-F25B8DE29EF2}"/>
              </a:ext>
            </a:extLst>
          </p:cNvPr>
          <p:cNvGrpSpPr/>
          <p:nvPr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8" name="Shape 119">
              <a:extLst>
                <a:ext uri="{FF2B5EF4-FFF2-40B4-BE49-F238E27FC236}">
                  <a16:creationId xmlns:a16="http://schemas.microsoft.com/office/drawing/2014/main" id="{22B6EEB4-5B3D-44BE-88C1-6C7436AEDEA0}"/>
                </a:ext>
              </a:extLst>
            </p:cNvPr>
            <p:cNvSpPr/>
            <p:nvPr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0" name="Shape 125">
              <a:extLst>
                <a:ext uri="{FF2B5EF4-FFF2-40B4-BE49-F238E27FC236}">
                  <a16:creationId xmlns:a16="http://schemas.microsoft.com/office/drawing/2014/main" id="{1A6DAF77-24D0-4D92-99D2-909998538471}"/>
                </a:ext>
              </a:extLst>
            </p:cNvPr>
            <p:cNvSpPr/>
            <p:nvPr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11" name="Shape 121">
            <a:extLst>
              <a:ext uri="{FF2B5EF4-FFF2-40B4-BE49-F238E27FC236}">
                <a16:creationId xmlns:a16="http://schemas.microsoft.com/office/drawing/2014/main" id="{9FA8DC5A-3674-41E0-BA18-071781259D46}"/>
              </a:ext>
            </a:extLst>
          </p:cNvPr>
          <p:cNvSpPr/>
          <p:nvPr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CD630C9A-136F-400D-BCC5-DD9F4F1B8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4D393FFD-E7B1-4EBA-8F95-13128ADA16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F8955D4-E72B-4032-B627-1B13E2C64A70}"/>
              </a:ext>
            </a:extLst>
          </p:cNvPr>
          <p:cNvGrpSpPr/>
          <p:nvPr userDrawn="1"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18" name="Shape 119">
              <a:extLst>
                <a:ext uri="{FF2B5EF4-FFF2-40B4-BE49-F238E27FC236}">
                  <a16:creationId xmlns:a16="http://schemas.microsoft.com/office/drawing/2014/main" id="{E13E6145-9F38-49FE-A9F0-268C1B8995A8}"/>
                </a:ext>
              </a:extLst>
            </p:cNvPr>
            <p:cNvSpPr/>
            <p:nvPr userDrawn="1"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9" name="Shape 125">
              <a:extLst>
                <a:ext uri="{FF2B5EF4-FFF2-40B4-BE49-F238E27FC236}">
                  <a16:creationId xmlns:a16="http://schemas.microsoft.com/office/drawing/2014/main" id="{122C9DF2-3770-4693-A705-CB74D1D68177}"/>
                </a:ext>
              </a:extLst>
            </p:cNvPr>
            <p:cNvSpPr/>
            <p:nvPr userDrawn="1"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BC6D4-EE38-462E-BCB5-4BCCC82988D5}"/>
              </a:ext>
            </a:extLst>
          </p:cNvPr>
          <p:cNvGrpSpPr/>
          <p:nvPr userDrawn="1"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21" name="Shape 119">
              <a:extLst>
                <a:ext uri="{FF2B5EF4-FFF2-40B4-BE49-F238E27FC236}">
                  <a16:creationId xmlns:a16="http://schemas.microsoft.com/office/drawing/2014/main" id="{2971E485-DCFD-418A-894F-ED3A4244D081}"/>
                </a:ext>
              </a:extLst>
            </p:cNvPr>
            <p:cNvSpPr/>
            <p:nvPr userDrawn="1"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22" name="Shape 125">
              <a:extLst>
                <a:ext uri="{FF2B5EF4-FFF2-40B4-BE49-F238E27FC236}">
                  <a16:creationId xmlns:a16="http://schemas.microsoft.com/office/drawing/2014/main" id="{FABCCDE4-89DA-4ED9-808C-BF1F67FEB70D}"/>
                </a:ext>
              </a:extLst>
            </p:cNvPr>
            <p:cNvSpPr/>
            <p:nvPr userDrawn="1"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23" name="Shape 121">
            <a:extLst>
              <a:ext uri="{FF2B5EF4-FFF2-40B4-BE49-F238E27FC236}">
                <a16:creationId xmlns:a16="http://schemas.microsoft.com/office/drawing/2014/main" id="{3F30AE7E-3E27-406A-8BAC-E86CE1EE457B}"/>
              </a:ext>
            </a:extLst>
          </p:cNvPr>
          <p:cNvSpPr/>
          <p:nvPr userDrawn="1"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24" name="Picture Placeholder 16">
            <a:extLst>
              <a:ext uri="{FF2B5EF4-FFF2-40B4-BE49-F238E27FC236}">
                <a16:creationId xmlns:a16="http://schemas.microsoft.com/office/drawing/2014/main" id="{687CF05F-3F8C-4B41-9315-3ACC4143F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281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ACC500C-F43B-5142-80B9-9C82EA8B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59D87-90DB-4A76-B27B-FEB8E29665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798DE1-E2DA-4817-9AE0-E4A9C590BC05}"/>
              </a:ext>
            </a:extLst>
          </p:cNvPr>
          <p:cNvSpPr/>
          <p:nvPr userDrawn="1"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A3399-5A5F-4619-9845-49D9F488D9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0295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C6012-7873-49F2-B3B8-91A3004865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3D15B-BC0A-4A21-B6ED-827308246D8A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38347-D1E2-4030-B31A-3C7025E080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1393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F0146-9FB0-4C2D-8825-2B85AAE1C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2F5E04-4E61-46C9-B962-34F34B39D1E8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4DAA0-F310-4634-97A8-184FD1FB97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351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2" y="0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3F82B68E-0EB8-4572-AD26-D14D4F4C94F5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r>
              <a:rPr lang="en-GB" dirty="0" err="1"/>
              <a:t>Modelon</a:t>
            </a:r>
            <a:r>
              <a:rPr lang="en-GB" dirty="0"/>
              <a:t>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22381" y="873023"/>
            <a:ext cx="10750218" cy="792088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>
            <a:noAutofit/>
          </a:bodyPr>
          <a:lstStyle>
            <a:lvl1pPr algn="l">
              <a:defRPr sz="3281" cap="all">
                <a:solidFill>
                  <a:schemeClr val="bg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719407" y="1737118"/>
            <a:ext cx="10753194" cy="540030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>
            <a:normAutofit/>
          </a:bodyPr>
          <a:lstStyle>
            <a:lvl1pPr marL="0" indent="0" algn="l">
              <a:buNone/>
              <a:defRPr sz="1970" b="0" i="0">
                <a:solidFill>
                  <a:schemeClr val="bg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3504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93E151-FAC5-714D-B0E4-93D10D8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817FD-0097-4F01-941C-063FD7F306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71E3B8-871A-4CEA-8656-F4A3DD0BF91A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423E3-A393-4F22-828B-57121A7DF7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4442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23F03-7616-43A3-90F9-7E423E37EE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E49D2-7DC9-4775-A6F6-AD73AEF0A35C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AF0C0-7FDB-4315-A0D3-D2343374B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46765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46D0F-E518-4C7F-BCE0-99CBDBB5F7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EF1DC-59E1-4B31-8A03-3B324C0FF8B8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550B4-D46A-4D87-ABAF-991D35F040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339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B2F0A2-EB31-E84A-A7FA-28119304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F036A-32CF-4AEF-B8F5-625DDB5BE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C0807B-E34D-44F2-958F-D97103C445C3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A3670-0D1E-42F7-A23D-8D26FB1D57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859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E85A08-CA81-7747-AE6E-24FC5C3F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31655-CD47-4F4C-9FCC-9956238DA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080580-3093-4037-BA4B-9C4F374861F3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094E7-0FB5-4E2B-9377-BC4C9D7A6B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6600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8E9C7-2298-4BEB-B0F3-5BF78B657C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4E1791-DB3A-4B62-9244-01FF7123273D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EA36C7-28D9-4B9B-8899-A2136A666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1178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2016C-CB3F-4864-AA9C-3B85424B7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7D36D9-18ED-445F-93BB-20E7187725A4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9C9D4-F223-4F70-AE51-59DEDECCFA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1358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6F4811-5F6B-DF45-8491-2BC976EE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E1DD7-08B2-4501-8993-9FA0BCEB4A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36C77-65D0-4CCF-BBE9-FAB90E21189B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33058-B4F4-4D74-A913-58402A5AC2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3322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48301-81A3-49F6-B023-982013732F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67AB5-DFBF-47EB-AA85-F92C86675108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E8025-9787-4649-81F7-C3E65AF600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87442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B5BD-E5D4-41B7-BE3C-D212B25D6C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458169-66EF-491A-B03B-C1D2723477C2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C751D-6068-40A6-9880-2CEAD3142C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930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2" y="0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/>
          <a:lstStyle>
            <a:lvl1pPr>
              <a:defRPr cap="all">
                <a:solidFill>
                  <a:schemeClr val="bg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/>
          <a:lstStyle>
            <a:lvl1pPr>
              <a:defRPr sz="2297">
                <a:solidFill>
                  <a:schemeClr val="bg1"/>
                </a:solidFill>
                <a:latin typeface="ModelonTitilliumRegular" panose="02000000000000000000" pitchFamily="2" charset="0"/>
              </a:defRPr>
            </a:lvl1pPr>
            <a:lvl2pPr>
              <a:defRPr sz="2133">
                <a:solidFill>
                  <a:schemeClr val="bg1"/>
                </a:solidFill>
                <a:latin typeface="ModelonTitilliumRegular" panose="02000000000000000000" pitchFamily="2" charset="0"/>
              </a:defRPr>
            </a:lvl2pPr>
            <a:lvl3pPr>
              <a:defRPr>
                <a:solidFill>
                  <a:schemeClr val="bg1"/>
                </a:solidFill>
                <a:latin typeface="ModelonTitilliumRegular" panose="02000000000000000000" pitchFamily="2" charset="0"/>
              </a:defRPr>
            </a:lvl3pPr>
            <a:lvl4pPr>
              <a:defRPr>
                <a:solidFill>
                  <a:schemeClr val="bg1"/>
                </a:solidFill>
                <a:latin typeface="ModelonTitilliumRegular" panose="02000000000000000000" pitchFamily="2" charset="0"/>
              </a:defRPr>
            </a:lvl4pPr>
            <a:lvl5pPr>
              <a:defRPr sz="1475">
                <a:solidFill>
                  <a:schemeClr val="bg1"/>
                </a:solidFill>
                <a:latin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77CD8801-2E6A-4393-9DE5-0D8BDC712F05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8675822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256EB-D4E4-48C4-92CD-9234331D63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0C83FD-1F51-40F9-90FE-6CBE3694E3DA}"/>
              </a:ext>
            </a:extLst>
          </p:cNvPr>
          <p:cNvSpPr/>
          <p:nvPr userDrawn="1"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B8935-46BE-42EE-B55E-81E77D92CC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601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D0FA0-1B69-452A-8E5F-1DDD7AF212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350A-6D8A-4492-B006-A95870BF8B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9416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BEDB7-7F29-4168-BA66-13465EA79A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5E791-5B73-45E8-969F-7FA38161CC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013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19FA-9170-465A-A8E2-EE81F803B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BAF02-C90B-4DC3-A417-7C35D31F21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9104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D7164-23C0-7B47-AB7D-F6950380E62E}"/>
              </a:ext>
            </a:extLst>
          </p:cNvPr>
          <p:cNvSpPr/>
          <p:nvPr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25282-EE8A-4983-B9ED-3662531727D4}"/>
              </a:ext>
            </a:extLst>
          </p:cNvPr>
          <p:cNvSpPr/>
          <p:nvPr userDrawn="1"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91382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FD25B6-71D9-4ABB-8B52-2B85133D4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FAB1F-7004-4E50-B03E-19B51F84E893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85FA2-EB37-44D3-A594-C6BB8F39AFF5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7489EF1-CE62-4110-BD32-D2591EBD4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64DF02-9100-45F1-9A71-9D198B39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711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4E94A4-7FCF-444F-BA42-60E557820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818576-FFAF-48C6-A6E3-4F6885E9ABDE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6B573C-1AAF-44DA-B5D0-E2C68F6EF2EB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162581E-36CB-4B3F-8D4E-56FDE7E91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E88CA3-6298-4019-9053-05AEA72EC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3586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333FC-7DCF-4E4B-8168-CD15D91E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57E0AA-D83B-40B8-AC72-E47E6D114A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475A5E-704B-40D2-BD14-2EB5D4957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995A93-69E1-4724-BC29-D74E8E69F77D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F30826D-CF5E-4488-8B4E-41BD82927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23D974-003A-4B31-B004-505848F7B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0843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FCED6-DCE9-4784-B04B-01D476B601D3}"/>
              </a:ext>
            </a:extLst>
          </p:cNvPr>
          <p:cNvSpPr/>
          <p:nvPr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D925BC-7424-420E-9BCB-138122ABC6E4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7007ED-D4B3-40AB-AF88-37521D75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CD1D5C-7279-4141-A919-1A87CE081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6430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051" y="747655"/>
            <a:ext cx="11317628" cy="857378"/>
          </a:xfrm>
        </p:spPr>
        <p:txBody>
          <a:bodyPr anchor="ctr" anchorCtr="0"/>
          <a:lstStyle>
            <a:lvl1pPr algn="l">
              <a:defRPr sz="36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966795-A0C4-4CAC-B438-7A210DD82C86}"/>
              </a:ext>
            </a:extLst>
          </p:cNvPr>
          <p:cNvSpPr/>
          <p:nvPr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031CF6-AA04-45BF-A0D3-14F0CCBB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97">
                <a:solidFill>
                  <a:schemeClr val="tx1"/>
                </a:solidFill>
                <a:latin typeface="ModelonTitilliumRegular" panose="02000000000000000000" pitchFamily="2" charset="0"/>
              </a:defRPr>
            </a:lvl1pPr>
            <a:lvl2pPr>
              <a:defRPr sz="2133">
                <a:latin typeface="ModelonTitilliumRegular" panose="02000000000000000000" pitchFamily="2" charset="0"/>
              </a:defRPr>
            </a:lvl2pPr>
            <a:lvl3pPr>
              <a:defRPr>
                <a:latin typeface="ModelonTitilliumRegular" panose="02000000000000000000" pitchFamily="2" charset="0"/>
              </a:defRPr>
            </a:lvl3pPr>
            <a:lvl4pPr>
              <a:defRPr>
                <a:latin typeface="ModelonTitilliumRegular" panose="02000000000000000000" pitchFamily="2" charset="0"/>
              </a:defRPr>
            </a:lvl4pPr>
            <a:lvl5pPr>
              <a:defRPr sz="1475">
                <a:latin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48551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" y="0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/>
          <a:lstStyle>
            <a:lvl1pPr>
              <a:defRPr cap="all">
                <a:solidFill>
                  <a:schemeClr val="bg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0B357301-5E51-44FC-A1BF-7E6896468547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616897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23" y="348675"/>
            <a:ext cx="10515600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88726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ACF0-6010-47B6-BD28-09AEE48A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650"/>
            </a:lvl1pPr>
            <a:lvl2pPr>
              <a:defRPr sz="157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572" y="335027"/>
            <a:ext cx="11274125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92470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05" y="1681165"/>
            <a:ext cx="5157787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BC4EB-0C74-49FC-B95D-422C429E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405" y="2505079"/>
            <a:ext cx="5157787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D11E2-5F4E-4B7E-9815-57ED0CDB2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8815" y="1681165"/>
            <a:ext cx="5183188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0D02E-98A5-44B5-9F64-9C3255FCC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815" y="2505079"/>
            <a:ext cx="5183188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0268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6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04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7796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579109"/>
          </a:xfrm>
        </p:spPr>
        <p:txBody>
          <a:bodyPr/>
          <a:lstStyle>
            <a:lvl1pPr>
              <a:defRPr sz="2400"/>
            </a:lvl1pPr>
            <a:lvl2pPr>
              <a:buSzPct val="80000"/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4170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2A966E-96E0-42FF-8694-945D22AD7C03}"/>
              </a:ext>
            </a:extLst>
          </p:cNvPr>
          <p:cNvSpPr txBox="1">
            <a:spLocks/>
          </p:cNvSpPr>
          <p:nvPr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616754824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657" y="333491"/>
            <a:ext cx="11380071" cy="458993"/>
          </a:xfrm>
        </p:spPr>
        <p:txBody>
          <a:bodyPr anchor="b"/>
          <a:lstStyle>
            <a:lvl1pPr algn="l">
              <a:defRPr sz="1500" b="0" i="0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30309" y="1965552"/>
            <a:ext cx="11417449" cy="400853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6" y="900225"/>
            <a:ext cx="11408757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91413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P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58085" y="562300"/>
            <a:ext cx="5553512" cy="383855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52493" y="1035055"/>
            <a:ext cx="5559104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2671" y="563003"/>
            <a:ext cx="5749780" cy="383148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6258343" y="1035055"/>
            <a:ext cx="5724108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0932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8257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369" y="9572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61369" y="17954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1870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16454E-FD81-9B42-A5AB-51BDA6302263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4A107-87E5-8B43-9F1F-6957D349DB4C}"/>
              </a:ext>
            </a:extLst>
          </p:cNvPr>
          <p:cNvSpPr/>
          <p:nvPr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5BD44-5DA5-E94D-B507-8797C081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8" y="861850"/>
            <a:ext cx="4908329" cy="1713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8C8A15-AF15-B54F-951E-C82D7A5E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57" y="2575035"/>
            <a:ext cx="4908328" cy="2858815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931F55-288A-D44E-91B8-F6FA5354E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6064" y="473078"/>
            <a:ext cx="5672461" cy="53916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4E6F8F-DEC5-42EF-86CD-9805031C25AB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771F8D-AAA6-42A2-B2BD-C4BE2A2B1829}"/>
              </a:ext>
            </a:extLst>
          </p:cNvPr>
          <p:cNvSpPr/>
          <p:nvPr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1111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>
          <a:xfrm>
            <a:off x="2" y="0"/>
            <a:ext cx="12191998" cy="6858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D693683D-7764-4477-9611-6C0804AE9C8B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70963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8EE2D-2852-3946-9B07-F7DD2C52F335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2291255"/>
            <a:ext cx="6240184" cy="1021278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9546" y="725214"/>
            <a:ext cx="4498263" cy="449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38" y="3312537"/>
            <a:ext cx="2918751" cy="2163357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03B19-9EE4-4935-BDD4-E15E2E5D6605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EFF4F1-8848-468C-9C88-86C27A92FAFA}"/>
              </a:ext>
            </a:extLst>
          </p:cNvPr>
          <p:cNvSpPr/>
          <p:nvPr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385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23" y="1493798"/>
            <a:ext cx="4228164" cy="153453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23" y="3028331"/>
            <a:ext cx="4228164" cy="216335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F70C-6041-CF43-809C-4BA7FC3F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761C92-45FF-324B-9A30-0C82B3802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9670" y="1069145"/>
            <a:ext cx="5472332" cy="38357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C6A6CF-169A-4949-A701-A47DB8F44EC3}"/>
              </a:ext>
            </a:extLst>
          </p:cNvPr>
          <p:cNvSpPr/>
          <p:nvPr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BB38E5-8C68-4260-8BBB-F9FAAD82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9019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mpariso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83" y="230341"/>
            <a:ext cx="11442639" cy="1021278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7948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949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C235-CA1D-F642-9FC1-623128FE778F}"/>
              </a:ext>
            </a:extLst>
          </p:cNvPr>
          <p:cNvSpPr/>
          <p:nvPr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D781A-F77B-284D-959E-DEA6D334BBAD}"/>
              </a:ext>
            </a:extLst>
          </p:cNvPr>
          <p:cNvSpPr/>
          <p:nvPr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17B17F94-C2B7-744F-80B8-FBEE5B7B13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9631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CF960F-2668-664B-AA3F-1684E144916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39632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4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76E2120-6646-0541-B548-4C783BC9698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1825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687F7E-6425-4315-A321-D2BDC00951AF}"/>
              </a:ext>
            </a:extLst>
          </p:cNvPr>
          <p:cNvSpPr/>
          <p:nvPr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E32BA2-E9B3-4441-A744-FA455D6008E3}"/>
              </a:ext>
            </a:extLst>
          </p:cNvPr>
          <p:cNvSpPr/>
          <p:nvPr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C932BB-E3F6-4F28-BE81-FAEB02F1020F}"/>
              </a:ext>
            </a:extLst>
          </p:cNvPr>
          <p:cNvSpPr/>
          <p:nvPr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CA31F0-58F4-45BE-B52F-A688FF7D19C8}"/>
              </a:ext>
            </a:extLst>
          </p:cNvPr>
          <p:cNvSpPr/>
          <p:nvPr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2910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83AB40B-EF23-3241-A491-88BABD12A7DE}"/>
              </a:ext>
            </a:extLst>
          </p:cNvPr>
          <p:cNvSpPr/>
          <p:nvPr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863" y="830720"/>
            <a:ext cx="5196560" cy="519656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2B08E0-AE08-CB4F-A2A0-BA5BC1BC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525" y="3180336"/>
            <a:ext cx="4538371" cy="2136382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E42FFB9-8696-3542-AD2F-29552A35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5" y="2085627"/>
            <a:ext cx="4538371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CE078D3-10DB-4CC8-9025-7478255DC630}"/>
              </a:ext>
            </a:extLst>
          </p:cNvPr>
          <p:cNvSpPr/>
          <p:nvPr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EFE0C-C268-4E97-8DBC-53CEC1D714E2}"/>
              </a:ext>
            </a:extLst>
          </p:cNvPr>
          <p:cNvSpPr/>
          <p:nvPr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230271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EE145-16B2-A641-9CFA-D4E6B6095D0A}"/>
              </a:ext>
            </a:extLst>
          </p:cNvPr>
          <p:cNvSpPr/>
          <p:nvPr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033BB0-1035-434F-8352-A1E856073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846E4D-AFBB-BD4A-B9D7-58E4C69E5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902" y="838200"/>
            <a:ext cx="10655300" cy="4241800"/>
          </a:xfrm>
        </p:spPr>
        <p:txBody>
          <a:bodyPr anchor="ctr" anchorCtr="0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bg1"/>
                </a:solidFill>
                <a:latin typeface="ModelonTitilliumRegular" panose="02000000000000000000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1CFE3-3A6E-458F-83A5-AE7FA6453DA1}"/>
              </a:ext>
            </a:extLst>
          </p:cNvPr>
          <p:cNvSpPr/>
          <p:nvPr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CE7C2F-F2E0-436E-AFA9-D4C4B5622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5191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n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46BB310-71F5-40DF-8DA6-DB5A4FB6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63F7BA5-93D0-B849-B091-7D7A790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40" y="2350686"/>
            <a:ext cx="5123760" cy="2030814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  <a:lvl2pPr marL="342900" indent="0">
              <a:buNone/>
              <a:defRPr sz="1575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214313" marR="0" lvl="1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313" marR="0" lvl="2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B0311B-E852-7C48-9F6B-1244A49F3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7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979769" y="6277972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4D68A1C5-D83A-407A-BA5A-307EBF2D07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step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1">
            <a:extLst>
              <a:ext uri="{FF2B5EF4-FFF2-40B4-BE49-F238E27FC236}">
                <a16:creationId xmlns:a16="http://schemas.microsoft.com/office/drawing/2014/main" id="{E03E7DC8-3541-4630-A28B-0D657604FB4D}"/>
              </a:ext>
            </a:extLst>
          </p:cNvPr>
          <p:cNvSpPr/>
          <p:nvPr/>
        </p:nvSpPr>
        <p:spPr>
          <a:xfrm>
            <a:off x="578540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01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D237F4-CF7E-4B72-ADD1-085818C36E02}"/>
              </a:ext>
            </a:extLst>
          </p:cNvPr>
          <p:cNvCxnSpPr/>
          <p:nvPr/>
        </p:nvCxnSpPr>
        <p:spPr>
          <a:xfrm>
            <a:off x="593435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21">
            <a:extLst>
              <a:ext uri="{FF2B5EF4-FFF2-40B4-BE49-F238E27FC236}">
                <a16:creationId xmlns:a16="http://schemas.microsoft.com/office/drawing/2014/main" id="{207818B4-3526-4D80-AF78-8F4E496B4390}"/>
              </a:ext>
            </a:extLst>
          </p:cNvPr>
          <p:cNvSpPr/>
          <p:nvPr/>
        </p:nvSpPr>
        <p:spPr>
          <a:xfrm>
            <a:off x="466483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02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D30FF-4A7D-4F67-986E-8616DC1D8E3D}"/>
              </a:ext>
            </a:extLst>
          </p:cNvPr>
          <p:cNvCxnSpPr/>
          <p:nvPr/>
        </p:nvCxnSpPr>
        <p:spPr>
          <a:xfrm>
            <a:off x="4679730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21">
            <a:extLst>
              <a:ext uri="{FF2B5EF4-FFF2-40B4-BE49-F238E27FC236}">
                <a16:creationId xmlns:a16="http://schemas.microsoft.com/office/drawing/2014/main" id="{E99F8CD0-ED68-4593-8893-AEACE334FA91}"/>
              </a:ext>
            </a:extLst>
          </p:cNvPr>
          <p:cNvSpPr/>
          <p:nvPr/>
        </p:nvSpPr>
        <p:spPr>
          <a:xfrm>
            <a:off x="845820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03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C400A5-8D9D-4C4A-8502-BADEDED44BD0}"/>
              </a:ext>
            </a:extLst>
          </p:cNvPr>
          <p:cNvCxnSpPr/>
          <p:nvPr/>
        </p:nvCxnSpPr>
        <p:spPr>
          <a:xfrm>
            <a:off x="8473102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72A19F-E8A8-1A4E-9D6F-9F56DE5033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8542" y="2350687"/>
            <a:ext cx="10862892" cy="9043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CA1EF8B-1509-624B-A391-52007D532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3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381F7-153E-8D47-8039-9BA0787BFD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727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49125EF-E368-6A4E-9CEA-D1DFEA9153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465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09D3512-626B-5345-88BF-F4A5EBCF90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76818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9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te backgroun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1BD0CC-F5E3-4A45-A191-B390D4C6E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500473" y="6292386"/>
            <a:ext cx="707571" cy="276999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21A4D-E7A9-4040-BDE4-9B87BF59AF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4D9B7-A7D4-47C6-BC1E-45C6A64C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13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09511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359549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88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1AA933B-A433-4FB1-B577-0C1BFCA47A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61993-2CBC-40A2-8D24-AC8BB28DE5B5}"/>
              </a:ext>
            </a:extLst>
          </p:cNvPr>
          <p:cNvGrpSpPr/>
          <p:nvPr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7" name="Shape 119">
              <a:extLst>
                <a:ext uri="{FF2B5EF4-FFF2-40B4-BE49-F238E27FC236}">
                  <a16:creationId xmlns:a16="http://schemas.microsoft.com/office/drawing/2014/main" id="{277073C9-F55A-4D9A-B299-891260304871}"/>
                </a:ext>
              </a:extLst>
            </p:cNvPr>
            <p:cNvSpPr/>
            <p:nvPr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9" name="Shape 125">
              <a:extLst>
                <a:ext uri="{FF2B5EF4-FFF2-40B4-BE49-F238E27FC236}">
                  <a16:creationId xmlns:a16="http://schemas.microsoft.com/office/drawing/2014/main" id="{AEF12F7D-EEFA-4F71-869E-6D53CC30C7B5}"/>
                </a:ext>
              </a:extLst>
            </p:cNvPr>
            <p:cNvSpPr/>
            <p:nvPr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D0F3C7-9947-43F9-AA7C-F25B8DE29EF2}"/>
              </a:ext>
            </a:extLst>
          </p:cNvPr>
          <p:cNvGrpSpPr/>
          <p:nvPr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8" name="Shape 119">
              <a:extLst>
                <a:ext uri="{FF2B5EF4-FFF2-40B4-BE49-F238E27FC236}">
                  <a16:creationId xmlns:a16="http://schemas.microsoft.com/office/drawing/2014/main" id="{22B6EEB4-5B3D-44BE-88C1-6C7436AEDEA0}"/>
                </a:ext>
              </a:extLst>
            </p:cNvPr>
            <p:cNvSpPr/>
            <p:nvPr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0" name="Shape 125">
              <a:extLst>
                <a:ext uri="{FF2B5EF4-FFF2-40B4-BE49-F238E27FC236}">
                  <a16:creationId xmlns:a16="http://schemas.microsoft.com/office/drawing/2014/main" id="{1A6DAF77-24D0-4D92-99D2-909998538471}"/>
                </a:ext>
              </a:extLst>
            </p:cNvPr>
            <p:cNvSpPr/>
            <p:nvPr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11" name="Shape 121">
            <a:extLst>
              <a:ext uri="{FF2B5EF4-FFF2-40B4-BE49-F238E27FC236}">
                <a16:creationId xmlns:a16="http://schemas.microsoft.com/office/drawing/2014/main" id="{9FA8DC5A-3674-41E0-BA18-071781259D46}"/>
              </a:ext>
            </a:extLst>
          </p:cNvPr>
          <p:cNvSpPr/>
          <p:nvPr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CD630C9A-136F-400D-BCC5-DD9F4F1B8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4D393FFD-E7B1-4EBA-8F95-13128ADA16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F8955D4-E72B-4032-B627-1B13E2C64A70}"/>
              </a:ext>
            </a:extLst>
          </p:cNvPr>
          <p:cNvGrpSpPr/>
          <p:nvPr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18" name="Shape 119">
              <a:extLst>
                <a:ext uri="{FF2B5EF4-FFF2-40B4-BE49-F238E27FC236}">
                  <a16:creationId xmlns:a16="http://schemas.microsoft.com/office/drawing/2014/main" id="{E13E6145-9F38-49FE-A9F0-268C1B8995A8}"/>
                </a:ext>
              </a:extLst>
            </p:cNvPr>
            <p:cNvSpPr/>
            <p:nvPr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9" name="Shape 125">
              <a:extLst>
                <a:ext uri="{FF2B5EF4-FFF2-40B4-BE49-F238E27FC236}">
                  <a16:creationId xmlns:a16="http://schemas.microsoft.com/office/drawing/2014/main" id="{122C9DF2-3770-4693-A705-CB74D1D68177}"/>
                </a:ext>
              </a:extLst>
            </p:cNvPr>
            <p:cNvSpPr/>
            <p:nvPr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BC6D4-EE38-462E-BCB5-4BCCC82988D5}"/>
              </a:ext>
            </a:extLst>
          </p:cNvPr>
          <p:cNvGrpSpPr/>
          <p:nvPr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21" name="Shape 119">
              <a:extLst>
                <a:ext uri="{FF2B5EF4-FFF2-40B4-BE49-F238E27FC236}">
                  <a16:creationId xmlns:a16="http://schemas.microsoft.com/office/drawing/2014/main" id="{2971E485-DCFD-418A-894F-ED3A4244D081}"/>
                </a:ext>
              </a:extLst>
            </p:cNvPr>
            <p:cNvSpPr/>
            <p:nvPr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22" name="Shape 125">
              <a:extLst>
                <a:ext uri="{FF2B5EF4-FFF2-40B4-BE49-F238E27FC236}">
                  <a16:creationId xmlns:a16="http://schemas.microsoft.com/office/drawing/2014/main" id="{FABCCDE4-89DA-4ED9-808C-BF1F67FEB70D}"/>
                </a:ext>
              </a:extLst>
            </p:cNvPr>
            <p:cNvSpPr/>
            <p:nvPr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23" name="Shape 121">
            <a:extLst>
              <a:ext uri="{FF2B5EF4-FFF2-40B4-BE49-F238E27FC236}">
                <a16:creationId xmlns:a16="http://schemas.microsoft.com/office/drawing/2014/main" id="{3F30AE7E-3E27-406A-8BAC-E86CE1EE457B}"/>
              </a:ext>
            </a:extLst>
          </p:cNvPr>
          <p:cNvSpPr/>
          <p:nvPr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24" name="Picture Placeholder 16">
            <a:extLst>
              <a:ext uri="{FF2B5EF4-FFF2-40B4-BE49-F238E27FC236}">
                <a16:creationId xmlns:a16="http://schemas.microsoft.com/office/drawing/2014/main" id="{687CF05F-3F8C-4B41-9315-3ACC4143F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8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6890047B-A909-4E24-94D0-A39C359F35FD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22381" y="873023"/>
            <a:ext cx="10750218" cy="79208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3281" cap="all"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3"/>
          </p:nvPr>
        </p:nvSpPr>
        <p:spPr>
          <a:xfrm>
            <a:off x="719407" y="1737118"/>
            <a:ext cx="10753194" cy="54003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 algn="l">
              <a:buNone/>
              <a:defRPr sz="1970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6382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ACC500C-F43B-5142-80B9-9C82EA8B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59D87-90DB-4A76-B27B-FEB8E2966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798DE1-E2DA-4817-9AE0-E4A9C590BC05}"/>
              </a:ext>
            </a:extLst>
          </p:cNvPr>
          <p:cNvSpPr/>
          <p:nvPr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A3399-5A5F-4619-9845-49D9F488D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3146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C6012-7873-49F2-B3B8-91A300486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3D15B-BC0A-4A21-B6ED-827308246D8A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38347-D1E2-4030-B31A-3C7025E0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12753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CF0146-9FB0-4C2D-8825-2B85AAE1C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2F5E04-4E61-46C9-B962-34F34B39D1E8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94DAA0-F310-4634-97A8-184FD1FB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84017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93E151-FAC5-714D-B0E4-93D10D8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9817FD-0097-4F01-941C-063FD7F30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71E3B8-871A-4CEA-8656-F4A3DD0BF91A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1423E3-A393-4F22-828B-57121A7D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0373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423F03-7616-43A3-90F9-7E423E37E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9E49D2-7DC9-4775-A6F6-AD73AEF0A35C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AF0C0-7FDB-4315-A0D3-D2343374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476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46D0F-E518-4C7F-BCE0-99CBDBB5F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FEF1DC-59E1-4B31-8A03-3B324C0FF8B8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4550B4-D46A-4D87-ABAF-991D35F0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225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B2F0A2-EB31-E84A-A7FA-28119304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1F036A-32CF-4AEF-B8F5-625DDB5BE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C0807B-E34D-44F2-958F-D97103C445C3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A3670-0D1E-42F7-A23D-8D26FB1D5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9551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E85A08-CA81-7747-AE6E-24FC5C3F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C31655-CD47-4F4C-9FCC-9956238DA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080580-3093-4037-BA4B-9C4F374861F3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094E7-0FB5-4E2B-9377-BC4C9D7A6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6847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A8E9C7-2298-4BEB-B0F3-5BF78B657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4E1791-DB3A-4B62-9244-01FF7123273D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EA36C7-28D9-4B9B-8899-A2136A666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1512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12016C-CB3F-4864-AA9C-3B85424B7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7D36D9-18ED-445F-93BB-20E7187725A4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9C9D4-F223-4F70-AE51-59DEDECCF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60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  <a:noFill/>
        </p:spPr>
        <p:txBody>
          <a:bodyPr/>
          <a:lstStyle>
            <a:lvl1pPr>
              <a:defRPr cap="all"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  <a:noFill/>
        </p:spPr>
        <p:txBody>
          <a:bodyPr/>
          <a:lstStyle>
            <a:lvl1pPr>
              <a:defRPr sz="2297">
                <a:solidFill>
                  <a:schemeClr val="tx1"/>
                </a:solidFill>
                <a:latin typeface="ModelonTitilliumRegular" panose="02000000000000000000" pitchFamily="2" charset="0"/>
              </a:defRPr>
            </a:lvl1pPr>
            <a:lvl2pPr>
              <a:defRPr sz="2133">
                <a:solidFill>
                  <a:schemeClr val="tx1"/>
                </a:solidFill>
                <a:latin typeface="ModelonTitilliumRegular" panose="02000000000000000000" pitchFamily="2" charset="0"/>
              </a:defRPr>
            </a:lvl2pPr>
            <a:lvl3pPr>
              <a:defRPr>
                <a:solidFill>
                  <a:schemeClr val="tx1"/>
                </a:solidFill>
                <a:latin typeface="ModelonTitilliumRegular" panose="02000000000000000000" pitchFamily="2" charset="0"/>
              </a:defRPr>
            </a:lvl3pPr>
            <a:lvl4pPr>
              <a:defRPr>
                <a:solidFill>
                  <a:schemeClr val="tx1"/>
                </a:solidFill>
                <a:latin typeface="ModelonTitilliumRegular" panose="02000000000000000000" pitchFamily="2" charset="0"/>
              </a:defRPr>
            </a:lvl4pPr>
            <a:lvl5pPr>
              <a:defRPr sz="1475">
                <a:solidFill>
                  <a:schemeClr val="tx1"/>
                </a:solidFill>
                <a:latin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EDBBB996-6E03-40AF-84DA-0B5794213C3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648325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6F4811-5F6B-DF45-8491-2BC976EE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3E1DD7-08B2-4501-8993-9FA0BCEB4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99" y="4"/>
            <a:ext cx="12201896" cy="68579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36C77-65D0-4CCF-BBE9-FAB90E21189B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F33058-B4F4-4D74-A913-58402A5A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4865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48301-81A3-49F6-B023-982013732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A67AB5-DFBF-47EB-AA85-F92C86675108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0E8025-9787-4649-81F7-C3E65AF6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3397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9B5BD-E5D4-41B7-BE3C-D212B25D6C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458169-66EF-491A-B03B-C1D2723477C2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DC751D-6068-40A6-9880-2CEAD314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1131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256EB-D4E4-48C4-92CD-9234331D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0C83FD-1F51-40F9-90FE-6CBE3694E3DA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EB8935-46BE-42EE-B55E-81E77D92C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2191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D0FA0-1B69-452A-8E5F-1DDD7AF21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24350A-6D8A-4492-B006-A95870BF8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865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BEDB7-7F29-4168-BA66-13465EA79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C5E791-5B73-45E8-969F-7FA38161C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905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 slate overl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972C36-BD75-F54E-B766-46A6CE950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A1A5D6-7388-9744-96D6-C5974FDE8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8361"/>
            <a:ext cx="10515600" cy="1021278"/>
          </a:xfrm>
        </p:spPr>
        <p:txBody>
          <a:bodyPr/>
          <a:lstStyle>
            <a:lvl1pPr algn="ctr">
              <a:defRPr>
                <a:solidFill>
                  <a:srgbClr val="E36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37440F22-FE64-EA4E-8D1B-E23CAA151D4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19FA-9170-465A-A8E2-EE81F803B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BAF02-C90B-4DC3-A417-7C35D31F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22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D7164-23C0-7B47-AB7D-F6950380E62E}"/>
              </a:ext>
            </a:extLst>
          </p:cNvPr>
          <p:cNvSpPr/>
          <p:nvPr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25282-EE8A-4983-B9ED-3662531727D4}"/>
              </a:ext>
            </a:extLst>
          </p:cNvPr>
          <p:cNvSpPr/>
          <p:nvPr/>
        </p:nvSpPr>
        <p:spPr>
          <a:xfrm>
            <a:off x="0" y="4"/>
            <a:ext cx="12192000" cy="67690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449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  <a:noFill/>
        </p:spPr>
        <p:txBody>
          <a:bodyPr/>
          <a:lstStyle>
            <a:lvl1pPr>
              <a:defRPr cap="all"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DD17D2AB-05AB-43BA-812F-6FFF275F6A5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345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FC9A9F28-51DA-4262-9CDA-5FECF4FB0D82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625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bg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7567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83042BFB-54A2-4F6B-9CA2-A780DAFE0721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 dirty="0" err="1"/>
              <a:t>Modelon</a:t>
            </a:r>
            <a:r>
              <a:rPr lang="en-GB" dirty="0"/>
              <a:t> Confidential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Isosceles Triangle 7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29085792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F819CC98-A8D7-40E3-9391-8A29E60101B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9313066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4E06F89-6E72-4BFC-BBD0-A20B40B3481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50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3" y="1277461"/>
            <a:ext cx="5384800" cy="5058793"/>
          </a:xfrm>
        </p:spPr>
        <p:txBody>
          <a:bodyPr/>
          <a:lstStyle>
            <a:lvl1pPr>
              <a:defRPr sz="2297"/>
            </a:lvl1pPr>
            <a:lvl2pPr marL="609382" indent="-234378">
              <a:buSzPct val="80000"/>
              <a:buFont typeface="Wingdings" charset="2"/>
              <a:buChar char="§"/>
              <a:defRPr sz="1970"/>
            </a:lvl2pPr>
            <a:lvl3pPr>
              <a:defRPr sz="1640"/>
            </a:lvl3pPr>
            <a:lvl4pPr>
              <a:defRPr sz="1475"/>
            </a:lvl4pPr>
            <a:lvl5pPr>
              <a:defRPr sz="1475"/>
            </a:lvl5pPr>
            <a:lvl6pPr>
              <a:defRPr sz="1475"/>
            </a:lvl6pPr>
            <a:lvl7pPr>
              <a:defRPr sz="1475"/>
            </a:lvl7pPr>
            <a:lvl8pPr>
              <a:defRPr sz="1475"/>
            </a:lvl8pPr>
            <a:lvl9pPr>
              <a:defRPr sz="14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277460"/>
            <a:ext cx="5384800" cy="5069552"/>
          </a:xfrm>
        </p:spPr>
        <p:txBody>
          <a:bodyPr/>
          <a:lstStyle>
            <a:lvl1pPr>
              <a:defRPr sz="2297"/>
            </a:lvl1pPr>
            <a:lvl2pPr marL="609382" indent="-234378">
              <a:buSzPct val="80000"/>
              <a:buFont typeface="Wingdings" charset="2"/>
              <a:buChar char="§"/>
              <a:defRPr sz="1970"/>
            </a:lvl2pPr>
            <a:lvl3pPr>
              <a:defRPr sz="1640"/>
            </a:lvl3pPr>
            <a:lvl4pPr>
              <a:defRPr sz="1475"/>
            </a:lvl4pPr>
            <a:lvl5pPr>
              <a:defRPr sz="1475"/>
            </a:lvl5pPr>
            <a:lvl6pPr>
              <a:defRPr sz="1475"/>
            </a:lvl6pPr>
            <a:lvl7pPr>
              <a:defRPr sz="1475"/>
            </a:lvl7pPr>
            <a:lvl8pPr>
              <a:defRPr sz="1475"/>
            </a:lvl8pPr>
            <a:lvl9pPr>
              <a:defRPr sz="147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7948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bg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5667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6D0EFDD4-1704-4A8B-AB7F-1101EA40D465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Isosceles Triangle 7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17943571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A16E4712-537A-44AD-AB2F-AC25BE67ABF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601684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74D42611-2A12-470C-BF32-070E61E949C0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041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tx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234F187A-D3C6-45AA-8F02-1582DC60BC91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6933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7157"/>
            <a:ext cx="10972801" cy="492212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646C8D49-1887-4831-A7F6-B4833314B762}" type="datetime4">
              <a:rPr lang="en-US" smtClean="0"/>
              <a:t>February 24, 2021</a:t>
            </a:fld>
            <a:r>
              <a:rPr lang="en-US"/>
              <a:t> </a:t>
            </a:r>
            <a:r>
              <a:rPr lang="en-US" dirty="0"/>
              <a:t>© Modelon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 dirty="0" err="1"/>
              <a:t>Modelon</a:t>
            </a:r>
            <a:r>
              <a:rPr lang="en-GB" dirty="0"/>
              <a:t> Confidential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5504"/>
            <a:ext cx="10972801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3649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D7B8094-9C51-416D-B3BB-CD870714665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45456"/>
            <a:ext cx="10972801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02012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3B1D37E-B0F9-4CC4-9D30-691490792993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3791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440944" y="2130427"/>
            <a:ext cx="991362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tx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443793" y="2907222"/>
            <a:ext cx="993665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0C614F40-C1AB-4592-9EA4-29F19C663053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7045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742" y="1443788"/>
            <a:ext cx="10013836" cy="492212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3B76DCC-C207-4309-B99D-8BADA1844842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32912" y="475164"/>
            <a:ext cx="10049488" cy="715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520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3" y="1233888"/>
            <a:ext cx="5386917" cy="639762"/>
          </a:xfrm>
        </p:spPr>
        <p:txBody>
          <a:bodyPr anchor="b">
            <a:noAutofit/>
          </a:bodyPr>
          <a:lstStyle>
            <a:lvl1pPr marL="0" indent="0">
              <a:buNone/>
              <a:defRPr sz="1970" b="0" i="0" cap="all"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  <a:lvl2pPr marL="375005" indent="0">
              <a:buNone/>
              <a:defRPr sz="1640" b="1"/>
            </a:lvl2pPr>
            <a:lvl3pPr marL="750009" indent="0">
              <a:buNone/>
              <a:defRPr sz="1475" b="1"/>
            </a:lvl3pPr>
            <a:lvl4pPr marL="1125012" indent="0">
              <a:buNone/>
              <a:defRPr sz="1312" b="1"/>
            </a:lvl4pPr>
            <a:lvl5pPr marL="1500017" indent="0">
              <a:buNone/>
              <a:defRPr sz="1312" b="1"/>
            </a:lvl5pPr>
            <a:lvl6pPr marL="1875019" indent="0">
              <a:buNone/>
              <a:defRPr sz="1312" b="1"/>
            </a:lvl6pPr>
            <a:lvl7pPr marL="2250024" indent="0">
              <a:buNone/>
              <a:defRPr sz="1312" b="1"/>
            </a:lvl7pPr>
            <a:lvl8pPr marL="2625029" indent="0">
              <a:buNone/>
              <a:defRPr sz="1312" b="1"/>
            </a:lvl8pPr>
            <a:lvl9pPr marL="3000032" indent="0">
              <a:buNone/>
              <a:defRPr sz="13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3" y="1873655"/>
            <a:ext cx="5386917" cy="4451845"/>
          </a:xfrm>
        </p:spPr>
        <p:txBody>
          <a:bodyPr/>
          <a:lstStyle>
            <a:lvl1pPr>
              <a:defRPr sz="1970"/>
            </a:lvl1pPr>
            <a:lvl2pPr>
              <a:defRPr sz="1640"/>
            </a:lvl2pPr>
            <a:lvl3pPr>
              <a:defRPr sz="1475"/>
            </a:lvl3pPr>
            <a:lvl4pPr>
              <a:defRPr sz="1312"/>
            </a:lvl4pPr>
            <a:lvl5pPr>
              <a:defRPr sz="1312"/>
            </a:lvl5pPr>
            <a:lvl6pPr>
              <a:defRPr sz="1312"/>
            </a:lvl6pPr>
            <a:lvl7pPr>
              <a:defRPr sz="1312"/>
            </a:lvl7pPr>
            <a:lvl8pPr>
              <a:defRPr sz="1312"/>
            </a:lvl8pPr>
            <a:lvl9pPr>
              <a:defRPr sz="13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233888"/>
            <a:ext cx="5389033" cy="639762"/>
          </a:xfrm>
        </p:spPr>
        <p:txBody>
          <a:bodyPr anchor="b">
            <a:noAutofit/>
          </a:bodyPr>
          <a:lstStyle>
            <a:lvl1pPr marL="0" indent="0">
              <a:buNone/>
              <a:defRPr sz="1970" b="0" i="0" cap="all"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  <a:lvl2pPr marL="375005" indent="0">
              <a:buNone/>
              <a:defRPr sz="1640" b="1"/>
            </a:lvl2pPr>
            <a:lvl3pPr marL="750009" indent="0">
              <a:buNone/>
              <a:defRPr sz="1475" b="1"/>
            </a:lvl3pPr>
            <a:lvl4pPr marL="1125012" indent="0">
              <a:buNone/>
              <a:defRPr sz="1312" b="1"/>
            </a:lvl4pPr>
            <a:lvl5pPr marL="1500017" indent="0">
              <a:buNone/>
              <a:defRPr sz="1312" b="1"/>
            </a:lvl5pPr>
            <a:lvl6pPr marL="1875019" indent="0">
              <a:buNone/>
              <a:defRPr sz="1312" b="1"/>
            </a:lvl6pPr>
            <a:lvl7pPr marL="2250024" indent="0">
              <a:buNone/>
              <a:defRPr sz="1312" b="1"/>
            </a:lvl7pPr>
            <a:lvl8pPr marL="2625029" indent="0">
              <a:buNone/>
              <a:defRPr sz="1312" b="1"/>
            </a:lvl8pPr>
            <a:lvl9pPr marL="3000032" indent="0">
              <a:buNone/>
              <a:defRPr sz="131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1873655"/>
            <a:ext cx="5389033" cy="4451845"/>
          </a:xfrm>
        </p:spPr>
        <p:txBody>
          <a:bodyPr/>
          <a:lstStyle>
            <a:lvl1pPr>
              <a:defRPr sz="1970"/>
            </a:lvl1pPr>
            <a:lvl2pPr>
              <a:defRPr sz="1640"/>
            </a:lvl2pPr>
            <a:lvl3pPr>
              <a:defRPr sz="1475"/>
            </a:lvl3pPr>
            <a:lvl4pPr>
              <a:defRPr sz="1312"/>
            </a:lvl4pPr>
            <a:lvl5pPr>
              <a:defRPr sz="1312"/>
            </a:lvl5pPr>
            <a:lvl6pPr>
              <a:defRPr sz="1312"/>
            </a:lvl6pPr>
            <a:lvl7pPr>
              <a:defRPr sz="1312"/>
            </a:lvl7pPr>
            <a:lvl8pPr>
              <a:defRPr sz="1312"/>
            </a:lvl8pPr>
            <a:lvl9pPr>
              <a:defRPr sz="13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724575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FDEAD5AA-B2B9-4C47-82B4-56FCDB436F62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32912" y="475164"/>
            <a:ext cx="10049488" cy="715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3518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3E18C15-FAA1-4439-8FE4-C65C4D173CE0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921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bg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41904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7A48867F-B74C-41E9-9D0C-84A0200AC666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Isosceles Triangle 7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37229037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DD68CAE5-5E0B-4204-AECC-A9E3A94AF375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445578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E943883-03A5-4C66-801F-D2E7839D3A9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182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0304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bg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551082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2785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86782FEC-F1CE-4431-83DB-9C413782610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Isosceles Triangle 7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38330950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7A958CA-82DF-4051-9E27-1FBAC64A4CE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-14014" y="457404"/>
            <a:ext cx="399437" cy="3714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1475" dirty="0"/>
          </a:p>
        </p:txBody>
      </p:sp>
    </p:spTree>
    <p:extLst>
      <p:ext uri="{BB962C8B-B14F-4D97-AF65-F5344CB8AC3E}">
        <p14:creationId xmlns:p14="http://schemas.microsoft.com/office/powerpoint/2010/main" val="33748659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2342A1CF-4E1B-4902-A7A6-F5557DD3850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93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40682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9423" y="2130427"/>
            <a:ext cx="1080426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201" y="29072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TitilliumRegular"/>
                <a:cs typeface="TitilliumRegular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98D5B7D0-C302-47F0-80AE-BDF1EF2CD6B7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02092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57157"/>
            <a:ext cx="10972801" cy="492212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7034D733-9367-4FF5-AD60-2D872103762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5504"/>
            <a:ext cx="10972801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Regular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195868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E54EF7BD-0210-48B3-9344-C9F21DE87771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5504"/>
            <a:ext cx="10972801" cy="1143001"/>
          </a:xfrm>
          <a:prstGeom prst="rect">
            <a:avLst/>
          </a:prstGeom>
        </p:spPr>
        <p:txBody>
          <a:bodyPr/>
          <a:lstStyle>
            <a:lvl1pPr>
              <a:defRPr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23617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4449CF3-13F6-4D77-A12A-62BEEDF148C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9288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440944" y="2130427"/>
            <a:ext cx="9913624" cy="741867"/>
          </a:xfrm>
          <a:prstGeom prst="rect">
            <a:avLst/>
          </a:prstGeom>
        </p:spPr>
        <p:txBody>
          <a:bodyPr/>
          <a:lstStyle>
            <a:lvl1pPr>
              <a:defRPr b="0" i="0" cap="all">
                <a:solidFill>
                  <a:schemeClr val="tx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443793" y="2907222"/>
            <a:ext cx="9936655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E96A26B-E7FC-40BF-95CC-170E8414D9A0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6837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0742" y="1443788"/>
            <a:ext cx="10013836" cy="492212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2pPr>
            <a:lvl3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3pPr>
            <a:lvl4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4pPr>
            <a:lvl5pPr>
              <a:defRPr b="0" i="0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23C6DB3C-CF49-4D74-956D-3E582FC995B4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32912" y="475164"/>
            <a:ext cx="10049488" cy="715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810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EA03FF10-B6E3-44E0-996C-3ED6F216C22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532912" y="475164"/>
            <a:ext cx="10049488" cy="7150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2237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E7FFE8E-E42F-4E16-89B2-38A3075A24B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32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2_1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" y="-2"/>
            <a:ext cx="12192000" cy="14200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dirty="0">
              <a:latin typeface="TitilliumRegular"/>
              <a:cs typeface="TitilliumRegular"/>
            </a:endParaRPr>
          </a:p>
        </p:txBody>
      </p:sp>
      <p:pic>
        <p:nvPicPr>
          <p:cNvPr id="16" name="Picture 15" descr="Modelon_2011_Gradien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2" y="496170"/>
            <a:ext cx="2148945" cy="619328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idx="1"/>
          </p:nvPr>
        </p:nvSpPr>
        <p:spPr>
          <a:xfrm>
            <a:off x="3" y="1420094"/>
            <a:ext cx="12192000" cy="543790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/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0"/>
          </p:nvPr>
        </p:nvSpPr>
        <p:spPr>
          <a:xfrm>
            <a:off x="3" y="4251160"/>
            <a:ext cx="12192000" cy="1523998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3000"/>
                </a:srgbClr>
              </a:gs>
              <a:gs pos="100000">
                <a:srgbClr val="A63F22">
                  <a:alpha val="73000"/>
                </a:srgbClr>
              </a:gs>
              <a:gs pos="25000">
                <a:srgbClr val="D96829">
                  <a:alpha val="73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" y="4224426"/>
            <a:ext cx="12192000" cy="882315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6000"/>
                </a:srgbClr>
              </a:gs>
              <a:gs pos="100000">
                <a:srgbClr val="A63F22">
                  <a:alpha val="76000"/>
                </a:srgbClr>
              </a:gs>
              <a:gs pos="25000">
                <a:srgbClr val="D96829">
                  <a:alpha val="76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482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2_2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5794856"/>
            <a:ext cx="12192000" cy="1063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/>
          </a:p>
        </p:txBody>
      </p:sp>
      <p:pic>
        <p:nvPicPr>
          <p:cNvPr id="5" name="Picture 4" descr="Modelon_2011_Gradien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" y="6276919"/>
            <a:ext cx="1396606" cy="403187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4"/>
            <a:ext cx="12192000" cy="580619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TitilliumRegular"/>
                <a:cs typeface="TitilliumRegular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" y="4251160"/>
            <a:ext cx="12192000" cy="1523998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3000"/>
                </a:srgbClr>
              </a:gs>
              <a:gs pos="100000">
                <a:srgbClr val="A63F22">
                  <a:alpha val="73000"/>
                </a:srgbClr>
              </a:gs>
              <a:gs pos="25000">
                <a:srgbClr val="D96829">
                  <a:alpha val="73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" y="4224426"/>
            <a:ext cx="12192000" cy="882315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6000"/>
                </a:srgbClr>
              </a:gs>
              <a:gs pos="100000">
                <a:srgbClr val="A63F22">
                  <a:alpha val="76000"/>
                </a:srgbClr>
              </a:gs>
              <a:gs pos="25000">
                <a:srgbClr val="D96829">
                  <a:alpha val="76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8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6865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2_3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500031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5"/>
            <a:ext cx="12192000" cy="6857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" y="4251160"/>
            <a:ext cx="12192000" cy="1523998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3000"/>
                </a:srgbClr>
              </a:gs>
              <a:gs pos="100000">
                <a:srgbClr val="A63F22">
                  <a:alpha val="73000"/>
                </a:srgbClr>
              </a:gs>
              <a:gs pos="25000">
                <a:srgbClr val="D96829">
                  <a:alpha val="73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" y="4224426"/>
            <a:ext cx="12192000" cy="882315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6000"/>
                </a:srgbClr>
              </a:gs>
              <a:gs pos="100000">
                <a:srgbClr val="A63F22">
                  <a:alpha val="76000"/>
                </a:srgbClr>
              </a:gs>
              <a:gs pos="25000">
                <a:srgbClr val="D96829">
                  <a:alpha val="76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5303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2_4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468732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4281" y="30596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84178" y="701677"/>
            <a:ext cx="9889067" cy="110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6562" b="0" i="0" dirty="0">
                <a:solidFill>
                  <a:schemeClr val="bg1"/>
                </a:solidFill>
                <a:latin typeface="ModelonTitilliumBold" panose="02000000000000000000" pitchFamily="2" charset="0"/>
                <a:cs typeface="TitilliumBold"/>
              </a:rPr>
              <a:t>MODELON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46371" y="2277475"/>
            <a:ext cx="10804264" cy="741867"/>
          </a:xfrm>
          <a:prstGeom prst="rect">
            <a:avLst/>
          </a:prstGeom>
        </p:spPr>
        <p:txBody>
          <a:bodyPr wrap="square" lIns="0" rIns="936000"/>
          <a:lstStyle>
            <a:lvl1pPr marL="88583" algn="l">
              <a:spcBef>
                <a:spcPts val="0"/>
              </a:spcBef>
              <a:defRPr sz="2953" b="0" i="0" cap="all">
                <a:solidFill>
                  <a:schemeClr val="bg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85144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3_1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" y="-2"/>
            <a:ext cx="12192000" cy="14200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dirty="0">
              <a:latin typeface="TitilliumRegular"/>
              <a:cs typeface="TitilliumRegular"/>
            </a:endParaRPr>
          </a:p>
        </p:txBody>
      </p:sp>
      <p:pic>
        <p:nvPicPr>
          <p:cNvPr id="11" name="Picture 10" descr="Modelon_2011_Gradien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2" y="496170"/>
            <a:ext cx="2148945" cy="619328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3" y="1420094"/>
            <a:ext cx="12192000" cy="543790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/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/>
          </p:nvPr>
        </p:nvSpPr>
        <p:spPr>
          <a:xfrm>
            <a:off x="3" y="4333928"/>
            <a:ext cx="12192000" cy="1472268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3" y="4333931"/>
            <a:ext cx="12192000" cy="887145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395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3_2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" y="5794856"/>
            <a:ext cx="12192000" cy="10631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/>
          </a:p>
        </p:txBody>
      </p:sp>
      <p:pic>
        <p:nvPicPr>
          <p:cNvPr id="5" name="Picture 4" descr="Modelon_2011_Gradient_RG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" y="6276919"/>
            <a:ext cx="1396606" cy="403187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4"/>
            <a:ext cx="12192000" cy="580619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" y="4333928"/>
            <a:ext cx="12192000" cy="1472268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" y="4333931"/>
            <a:ext cx="12192000" cy="887145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2328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3_3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468732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" y="5"/>
            <a:ext cx="12192000" cy="68579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2625"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0"/>
          </p:nvPr>
        </p:nvSpPr>
        <p:spPr>
          <a:xfrm>
            <a:off x="3" y="4333928"/>
            <a:ext cx="12192000" cy="1472268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750009" rtl="0" eaLnBrk="1" latinLnBrk="0" hangingPunct="1">
              <a:spcBef>
                <a:spcPts val="0"/>
              </a:spcBef>
              <a:buNone/>
              <a:defRPr lang="en-US" sz="2297" b="0" i="0" kern="1200" dirty="0">
                <a:solidFill>
                  <a:schemeClr val="bg1"/>
                </a:solidFill>
                <a:latin typeface="ModelonTitilliumRegular" panose="02000000000000000000" pitchFamily="2" charset="0"/>
                <a:ea typeface="+mn-ea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/>
            </a:lvl2pPr>
            <a:lvl3pPr marL="750009" indent="0" algn="ctr">
              <a:buNone/>
              <a:defRPr/>
            </a:lvl3pPr>
            <a:lvl4pPr marL="1125012" indent="0" algn="ctr">
              <a:buNone/>
              <a:defRPr/>
            </a:lvl4pPr>
            <a:lvl5pPr marL="1500017" indent="0" algn="ctr">
              <a:buNone/>
              <a:defRPr/>
            </a:lvl5pPr>
            <a:lvl6pPr marL="1875019" indent="0" algn="ctr">
              <a:buNone/>
              <a:defRPr/>
            </a:lvl6pPr>
            <a:lvl7pPr marL="2250024" indent="0" algn="ctr">
              <a:buNone/>
              <a:defRPr/>
            </a:lvl7pPr>
            <a:lvl8pPr marL="2625029" indent="0" algn="ctr">
              <a:buNone/>
              <a:defRPr/>
            </a:lvl8pPr>
            <a:lvl9pPr marL="30000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3" y="4333931"/>
            <a:ext cx="12192000" cy="887145"/>
          </a:xfrm>
          <a:prstGeom prst="rect">
            <a:avLst/>
          </a:prstGeom>
          <a:gradFill flip="none" rotWithShape="1">
            <a:gsLst>
              <a:gs pos="0">
                <a:srgbClr val="006D8F">
                  <a:alpha val="70000"/>
                </a:srgbClr>
              </a:gs>
              <a:gs pos="30000">
                <a:schemeClr val="accent5">
                  <a:lumMod val="75000"/>
                  <a:lumOff val="25000"/>
                  <a:alpha val="70000"/>
                </a:schemeClr>
              </a:gs>
              <a:gs pos="100000">
                <a:srgbClr val="006D8F">
                  <a:alpha val="70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18901" algn="l" defTabSz="750009" rtl="0" eaLnBrk="1" latinLnBrk="0" hangingPunct="1">
              <a:defRPr lang="en-US" sz="2953" b="0" i="0" kern="1200" cap="all" dirty="0">
                <a:solidFill>
                  <a:schemeClr val="bg1"/>
                </a:solidFill>
                <a:latin typeface="ModelonTitilliumBold" panose="02000000000000000000" pitchFamily="2" charset="0"/>
                <a:ea typeface="+mn-ea"/>
                <a:cs typeface="ModelonTitilliumBold" panose="02000000000000000000" pitchFamily="2" charset="0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415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 3_4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468732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54281" y="3059622"/>
            <a:ext cx="10829364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297" b="0" i="0">
                <a:solidFill>
                  <a:schemeClr val="tx1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  <a:lvl2pPr marL="375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0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25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00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75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50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2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000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684178" y="701677"/>
            <a:ext cx="9889067" cy="110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sv-SE" sz="6562" b="0" i="0" dirty="0">
                <a:solidFill>
                  <a:schemeClr val="bg1"/>
                </a:solidFill>
                <a:latin typeface="ModelonTitilliumBold" panose="02000000000000000000" pitchFamily="2" charset="0"/>
                <a:cs typeface="TitilliumBold"/>
              </a:rPr>
              <a:t>MODELON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746371" y="2277475"/>
            <a:ext cx="10804264" cy="741867"/>
          </a:xfrm>
          <a:prstGeom prst="rect">
            <a:avLst/>
          </a:prstGeom>
        </p:spPr>
        <p:txBody>
          <a:bodyPr wrap="square" lIns="0" rIns="792000"/>
          <a:lstStyle>
            <a:lvl1pPr marL="88583" algn="l">
              <a:defRPr sz="2953" b="0" i="0" cap="all">
                <a:solidFill>
                  <a:schemeClr val="bg1"/>
                </a:solidFill>
                <a:latin typeface="ModelonTitilliumBold" panose="02000000000000000000" pitchFamily="2" charset="0"/>
                <a:cs typeface="ModelonTitilliumBold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4276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154EB6-FEDE-43A3-A597-6730BE6DA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0" y="0"/>
            <a:ext cx="770617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8E56F0-27E2-4953-B992-9BC39F215698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CA7FC5-DA53-41C6-8D9C-6E4F5BF39531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BFCACA9-61E9-4E58-B3A3-07E57A687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65935-C6EF-495A-9258-896319C9E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498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3066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7108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A44DF-29DF-44EB-87EE-7F20FA921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" y="0"/>
            <a:ext cx="77089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22D657-C59E-45B3-9A4E-C20AC140C95E}"/>
              </a:ext>
            </a:extLst>
          </p:cNvPr>
          <p:cNvSpPr/>
          <p:nvPr/>
        </p:nvSpPr>
        <p:spPr>
          <a:xfrm>
            <a:off x="74866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E5884C-866F-4603-ACF4-8C463F4DCD14}"/>
              </a:ext>
            </a:extLst>
          </p:cNvPr>
          <p:cNvSpPr/>
          <p:nvPr/>
        </p:nvSpPr>
        <p:spPr>
          <a:xfrm>
            <a:off x="3848020" y="149060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7CA42F6-A70F-4BA7-B0B2-0A0D031F5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DE91CE-ECD8-4EA2-AF81-1A96CB171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69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B333FC-7DCF-4E4B-8168-CD15D91E6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22747F-3E38-40F7-BF09-AA4462C8B8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F0952-6CFC-4405-AFC5-2942ADBA6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68453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5009A31-A037-43ED-A5C7-9503EAC1DDAE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3F31972-EFCB-430E-A67A-69AB41B5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C2AF60-20A1-49EC-B044-8099EE538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907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CA6F245-9EE6-F041-9286-CD1A20A6A31B}"/>
              </a:ext>
            </a:extLst>
          </p:cNvPr>
          <p:cNvSpPr/>
          <p:nvPr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83651" y="1711618"/>
            <a:ext cx="7042568" cy="2130014"/>
          </a:xfrm>
        </p:spPr>
        <p:txBody>
          <a:bodyPr anchor="b"/>
          <a:lstStyle>
            <a:lvl1pPr algn="r">
              <a:defRPr sz="45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31E63-B18A-43AB-A337-7432CE982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4052035"/>
            <a:ext cx="7017513" cy="598936"/>
          </a:xfrm>
        </p:spPr>
        <p:txBody>
          <a:bodyPr/>
          <a:lstStyle>
            <a:lvl1pPr marL="0" indent="0" algn="r">
              <a:buNone/>
              <a:defRPr sz="1800" spc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B5D66-DCDC-F24B-A957-85EB67B0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969376-6FBB-4BC3-961F-ABE51BEC169D}"/>
              </a:ext>
            </a:extLst>
          </p:cNvPr>
          <p:cNvSpPr/>
          <p:nvPr/>
        </p:nvSpPr>
        <p:spPr>
          <a:xfrm>
            <a:off x="400051" y="0"/>
            <a:ext cx="4705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837D43-184C-4F63-8D01-92163F689641}"/>
              </a:ext>
            </a:extLst>
          </p:cNvPr>
          <p:cNvSpPr/>
          <p:nvPr/>
        </p:nvSpPr>
        <p:spPr>
          <a:xfrm>
            <a:off x="3848020" y="1471558"/>
            <a:ext cx="7410203" cy="3218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C861AAB-D874-4876-A3FD-0DF04AC3A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45652" y="5249746"/>
            <a:ext cx="2612571" cy="7554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1579F9-F107-43B2-9405-5E2AACD5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2"/>
            <a:ext cx="4011084" cy="749611"/>
          </a:xfrm>
        </p:spPr>
        <p:txBody>
          <a:bodyPr anchor="b"/>
          <a:lstStyle>
            <a:lvl1pPr algn="l">
              <a:defRPr sz="1640" b="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2"/>
          </a:xfrm>
        </p:spPr>
        <p:txBody>
          <a:bodyPr/>
          <a:lstStyle>
            <a:lvl1pPr>
              <a:defRPr sz="2625"/>
            </a:lvl1pPr>
            <a:lvl2pPr>
              <a:buSzPct val="80000"/>
              <a:defRPr sz="2297"/>
            </a:lvl2pPr>
            <a:lvl3pPr>
              <a:defRPr sz="1970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5"/>
            <a:ext cx="4011084" cy="4691063"/>
          </a:xfrm>
        </p:spPr>
        <p:txBody>
          <a:bodyPr/>
          <a:lstStyle>
            <a:lvl1pPr marL="0" indent="0">
              <a:buNone/>
              <a:defRPr sz="1148"/>
            </a:lvl1pPr>
            <a:lvl2pPr marL="375005" indent="0">
              <a:buNone/>
              <a:defRPr sz="984"/>
            </a:lvl2pPr>
            <a:lvl3pPr marL="750009" indent="0">
              <a:buNone/>
              <a:defRPr sz="820"/>
            </a:lvl3pPr>
            <a:lvl4pPr marL="1125012" indent="0">
              <a:buNone/>
              <a:defRPr sz="737"/>
            </a:lvl4pPr>
            <a:lvl5pPr marL="1500017" indent="0">
              <a:buNone/>
              <a:defRPr sz="737"/>
            </a:lvl5pPr>
            <a:lvl6pPr marL="1875019" indent="0">
              <a:buNone/>
              <a:defRPr sz="737"/>
            </a:lvl6pPr>
            <a:lvl7pPr marL="2250024" indent="0">
              <a:buNone/>
              <a:defRPr sz="737"/>
            </a:lvl7pPr>
            <a:lvl8pPr marL="2625029" indent="0">
              <a:buNone/>
              <a:defRPr sz="737"/>
            </a:lvl8pPr>
            <a:lvl9pPr marL="3000032" indent="0">
              <a:buNone/>
              <a:defRPr sz="73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801634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rang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865C38D-A826-9845-B4C1-D2A197D2BEF2}"/>
              </a:ext>
            </a:extLst>
          </p:cNvPr>
          <p:cNvSpPr/>
          <p:nvPr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C1D6D-C726-4EB1-9ACD-4D7B99307A7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0051" y="747655"/>
            <a:ext cx="11317628" cy="857378"/>
          </a:xfrm>
        </p:spPr>
        <p:txBody>
          <a:bodyPr anchor="ctr" anchorCtr="0"/>
          <a:lstStyle>
            <a:lvl1pPr algn="l">
              <a:defRPr sz="3600" spc="-113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CE6B4-E823-4CB3-B41F-18076CF9B621}"/>
              </a:ext>
            </a:extLst>
          </p:cNvPr>
          <p:cNvSpPr/>
          <p:nvPr/>
        </p:nvSpPr>
        <p:spPr>
          <a:xfrm>
            <a:off x="0" y="557159"/>
            <a:ext cx="12192000" cy="1238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083585-E3C7-4CA6-8460-02497499E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853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723" y="348675"/>
            <a:ext cx="10515600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15351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CACF0-6010-47B6-BD28-09AEE48AE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defRPr sz="1650"/>
            </a:lvl1pPr>
            <a:lvl2pPr>
              <a:defRPr sz="1575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7A48A38-787F-C342-90B8-57F2BF2DC3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572" y="335027"/>
            <a:ext cx="11274125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671440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05" y="1681165"/>
            <a:ext cx="5157787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BC4EB-0C74-49FC-B95D-422C429E1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405" y="2505079"/>
            <a:ext cx="5157787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6D11E2-5F4E-4B7E-9815-57ED0CDB2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8815" y="1681165"/>
            <a:ext cx="5183188" cy="68103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40D02E-98A5-44B5-9F64-9C3255FCC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8815" y="2505079"/>
            <a:ext cx="5183188" cy="330136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77750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D66A-3E11-4DFC-82B5-383136C9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6403" y="365126"/>
            <a:ext cx="10515600" cy="1106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16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04403" y="1661160"/>
            <a:ext cx="5384800" cy="4130040"/>
          </a:xfrm>
        </p:spPr>
        <p:txBody>
          <a:bodyPr/>
          <a:lstStyle>
            <a:lvl1pPr>
              <a:defRPr sz="2100"/>
            </a:lvl1pPr>
            <a:lvl2pPr marL="557213" indent="-214313">
              <a:buSzPct val="80000"/>
              <a:buFont typeface="Wingdings" charset="2"/>
              <a:buChar char="§"/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68909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579109"/>
          </a:xfrm>
        </p:spPr>
        <p:txBody>
          <a:bodyPr/>
          <a:lstStyle>
            <a:lvl1pPr>
              <a:defRPr sz="2400"/>
            </a:lvl1pPr>
            <a:lvl2pPr>
              <a:buSzPct val="80000"/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41705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D74BA6-E952-482F-84ED-2F601D70FEE6}"/>
              </a:ext>
            </a:extLst>
          </p:cNvPr>
          <p:cNvSpPr txBox="1">
            <a:spLocks/>
          </p:cNvSpPr>
          <p:nvPr/>
        </p:nvSpPr>
        <p:spPr>
          <a:xfrm>
            <a:off x="609603" y="273050"/>
            <a:ext cx="4011084" cy="7496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0" kern="1200" cap="all" baseline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</a:lstStyle>
          <a:p>
            <a:r>
              <a:rPr lang="en-US" sz="1500"/>
              <a:t>Click to edit Master title style</a:t>
            </a:r>
            <a:endParaRPr lang="en-GB" sz="1500"/>
          </a:p>
        </p:txBody>
      </p:sp>
    </p:spTree>
    <p:extLst>
      <p:ext uri="{BB962C8B-B14F-4D97-AF65-F5344CB8AC3E}">
        <p14:creationId xmlns:p14="http://schemas.microsoft.com/office/powerpoint/2010/main" val="10946203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24657" y="333491"/>
            <a:ext cx="11380071" cy="458993"/>
          </a:xfrm>
        </p:spPr>
        <p:txBody>
          <a:bodyPr anchor="b"/>
          <a:lstStyle>
            <a:lvl1pPr algn="l">
              <a:defRPr sz="1500" b="0" i="0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430309" y="1965552"/>
            <a:ext cx="11417449" cy="4008531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6" y="900225"/>
            <a:ext cx="11408757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01863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P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58085" y="562300"/>
            <a:ext cx="5553512" cy="383855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352493" y="1035055"/>
            <a:ext cx="5559104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2671" y="563003"/>
            <a:ext cx="5749780" cy="383148"/>
          </a:xfrm>
        </p:spPr>
        <p:txBody>
          <a:bodyPr anchor="b">
            <a:noAutofit/>
          </a:bodyPr>
          <a:lstStyle>
            <a:lvl1pPr marL="0" indent="0">
              <a:buNone/>
              <a:defRPr sz="1500" b="1" i="0" cap="all">
                <a:latin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5"/>
          <p:cNvSpPr>
            <a:spLocks noGrp="1"/>
          </p:cNvSpPr>
          <p:nvPr>
            <p:ph sz="quarter" idx="4"/>
          </p:nvPr>
        </p:nvSpPr>
        <p:spPr>
          <a:xfrm>
            <a:off x="6258343" y="1035055"/>
            <a:ext cx="5724108" cy="4832349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900"/>
            </a:lvl2pPr>
            <a:lvl3pPr>
              <a:defRPr sz="825"/>
            </a:lvl3pPr>
            <a:lvl4pPr>
              <a:defRPr sz="788"/>
            </a:lvl4pPr>
            <a:lvl5pPr>
              <a:defRPr sz="788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622484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4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14640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369" y="9572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C9BE22-DFFE-43BB-876A-F636D371647E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61369" y="1795463"/>
            <a:ext cx="9793379" cy="823912"/>
          </a:xfrm>
        </p:spPr>
        <p:txBody>
          <a:bodyPr anchor="b">
            <a:noAutofit/>
          </a:bodyPr>
          <a:lstStyle>
            <a:lvl1pPr marL="0" indent="0">
              <a:buNone/>
              <a:defRPr sz="3300" b="0">
                <a:solidFill>
                  <a:schemeClr val="tx1"/>
                </a:solidFill>
                <a:latin typeface="ModelonTitilliumBold" charset="0"/>
                <a:ea typeface="ModelonTitilliumBold" charset="0"/>
                <a:cs typeface="ModelonTitilliumBold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9007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654" y="196329"/>
            <a:ext cx="11380070" cy="566738"/>
          </a:xfrm>
        </p:spPr>
        <p:txBody>
          <a:bodyPr anchor="b"/>
          <a:lstStyle>
            <a:lvl1pPr algn="l">
              <a:defRPr sz="1640" b="0" i="0" cap="all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307" y="1828390"/>
            <a:ext cx="11417449" cy="4497107"/>
          </a:xfrm>
        </p:spPr>
        <p:txBody>
          <a:bodyPr/>
          <a:lstStyle>
            <a:lvl1pPr marL="0" indent="0">
              <a:buNone/>
              <a:defRPr sz="2625"/>
            </a:lvl1pPr>
            <a:lvl2pPr marL="375005" indent="0">
              <a:buNone/>
              <a:defRPr sz="2297"/>
            </a:lvl2pPr>
            <a:lvl3pPr marL="750009" indent="0">
              <a:buNone/>
              <a:defRPr sz="1970"/>
            </a:lvl3pPr>
            <a:lvl4pPr marL="1125012" indent="0">
              <a:buNone/>
              <a:defRPr sz="1640"/>
            </a:lvl4pPr>
            <a:lvl5pPr marL="1500017" indent="0">
              <a:buNone/>
              <a:defRPr sz="1640"/>
            </a:lvl5pPr>
            <a:lvl6pPr marL="1875019" indent="0">
              <a:buNone/>
              <a:defRPr sz="1640"/>
            </a:lvl6pPr>
            <a:lvl7pPr marL="2250024" indent="0">
              <a:buNone/>
              <a:defRPr sz="1640"/>
            </a:lvl7pPr>
            <a:lvl8pPr marL="2625029" indent="0">
              <a:buNone/>
              <a:defRPr sz="1640"/>
            </a:lvl8pPr>
            <a:lvl9pPr marL="3000032" indent="0">
              <a:buNone/>
              <a:defRPr sz="164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4659" y="763066"/>
            <a:ext cx="11408756" cy="804862"/>
          </a:xfrm>
        </p:spPr>
        <p:txBody>
          <a:bodyPr/>
          <a:lstStyle>
            <a:lvl1pPr marL="0" indent="0">
              <a:buNone/>
              <a:defRPr sz="1148"/>
            </a:lvl1pPr>
            <a:lvl2pPr marL="375005" indent="0">
              <a:buNone/>
              <a:defRPr sz="984"/>
            </a:lvl2pPr>
            <a:lvl3pPr marL="750009" indent="0">
              <a:buNone/>
              <a:defRPr sz="820"/>
            </a:lvl3pPr>
            <a:lvl4pPr marL="1125012" indent="0">
              <a:buNone/>
              <a:defRPr sz="737"/>
            </a:lvl4pPr>
            <a:lvl5pPr marL="1500017" indent="0">
              <a:buNone/>
              <a:defRPr sz="737"/>
            </a:lvl5pPr>
            <a:lvl6pPr marL="1875019" indent="0">
              <a:buNone/>
              <a:defRPr sz="737"/>
            </a:lvl6pPr>
            <a:lvl7pPr marL="2250024" indent="0">
              <a:buNone/>
              <a:defRPr sz="737"/>
            </a:lvl7pPr>
            <a:lvl8pPr marL="2625029" indent="0">
              <a:buNone/>
              <a:defRPr sz="737"/>
            </a:lvl8pPr>
            <a:lvl9pPr marL="3000032" indent="0">
              <a:buNone/>
              <a:defRPr sz="73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785614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16454E-FD81-9B42-A5AB-51BDA6302263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4A107-87E5-8B43-9F1F-6957D349DB4C}"/>
              </a:ext>
            </a:extLst>
          </p:cNvPr>
          <p:cNvSpPr/>
          <p:nvPr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5BD44-5DA5-E94D-B507-8797C0814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258" y="861850"/>
            <a:ext cx="4908329" cy="1713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8C8A15-AF15-B54F-951E-C82D7A5E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57" y="2575035"/>
            <a:ext cx="4908328" cy="2858815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F931F55-288A-D44E-91B8-F6FA5354E9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36064" y="473078"/>
            <a:ext cx="5672461" cy="539169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375E4-77C0-4372-A1BF-1831F619531C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C89F8B-D967-4F7C-ACE3-814FA26C9470}"/>
              </a:ext>
            </a:extLst>
          </p:cNvPr>
          <p:cNvSpPr/>
          <p:nvPr/>
        </p:nvSpPr>
        <p:spPr>
          <a:xfrm>
            <a:off x="451947" y="472966"/>
            <a:ext cx="5391807" cy="5391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51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D8EE2D-2852-3946-9B07-F7DD2C52F335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36" y="2291255"/>
            <a:ext cx="6240184" cy="1021278"/>
          </a:xfrm>
        </p:spPr>
        <p:txBody>
          <a:bodyPr/>
          <a:lstStyle>
            <a:lvl1pPr>
              <a:defRPr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9546" y="725214"/>
            <a:ext cx="4498263" cy="4498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38" y="3312537"/>
            <a:ext cx="2918751" cy="2163357"/>
          </a:xfrm>
        </p:spPr>
        <p:txBody>
          <a:bodyPr>
            <a:noAutofit/>
          </a:bodyPr>
          <a:lstStyle>
            <a:lvl1pPr marL="0" indent="0" algn="r">
              <a:buNone/>
              <a:defRPr sz="120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36BAC5-DB76-46D8-9548-EE420A5223C4}"/>
              </a:ext>
            </a:extLst>
          </p:cNvPr>
          <p:cNvSpPr/>
          <p:nvPr/>
        </p:nvSpPr>
        <p:spPr>
          <a:xfrm>
            <a:off x="3" y="1"/>
            <a:ext cx="12191999" cy="102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93DC0C-281C-48A6-B45C-956F98A6DB25}"/>
              </a:ext>
            </a:extLst>
          </p:cNvPr>
          <p:cNvSpPr/>
          <p:nvPr/>
        </p:nvSpPr>
        <p:spPr>
          <a:xfrm>
            <a:off x="3405354" y="451949"/>
            <a:ext cx="8355724" cy="5023945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54859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23" y="1493798"/>
            <a:ext cx="4228164" cy="153453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23" y="3028331"/>
            <a:ext cx="4228164" cy="2163357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DFF70C-6041-CF43-809C-4BA7FC3F4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0761C92-45FF-324B-9A30-0C82B38022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9670" y="1069145"/>
            <a:ext cx="5472332" cy="383579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037125" y="6301762"/>
            <a:ext cx="707571" cy="267623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40F00E-BF41-4066-ABCB-1BFCDCC36846}"/>
              </a:ext>
            </a:extLst>
          </p:cNvPr>
          <p:cNvSpPr/>
          <p:nvPr/>
        </p:nvSpPr>
        <p:spPr>
          <a:xfrm>
            <a:off x="0" y="5"/>
            <a:ext cx="8361720" cy="6765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D186D1-552A-4311-A23D-78617AFD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1" y="743232"/>
            <a:ext cx="7023099" cy="49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474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mpariso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5220E6-A76B-E642-B5AE-71623C8A6D56}"/>
              </a:ext>
            </a:extLst>
          </p:cNvPr>
          <p:cNvSpPr/>
          <p:nvPr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37FBD-F57C-6444-B1A2-59EF15BB91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683" y="230341"/>
            <a:ext cx="11442639" cy="1021278"/>
          </a:xfrm>
        </p:spPr>
        <p:txBody>
          <a:bodyPr>
            <a:normAutofit/>
          </a:bodyPr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53CF2D9-4B38-144C-8E9E-66ACC6EA67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7948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137C0F-55BD-4743-AB0E-61B736C63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7949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3AC235-CA1D-F642-9FC1-623128FE778F}"/>
              </a:ext>
            </a:extLst>
          </p:cNvPr>
          <p:cNvSpPr/>
          <p:nvPr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DD781A-F77B-284D-959E-DEA6D334BBAD}"/>
              </a:ext>
            </a:extLst>
          </p:cNvPr>
          <p:cNvSpPr/>
          <p:nvPr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17B17F94-C2B7-744F-80B8-FBEE5B7B13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39631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A1CF960F-2668-664B-AA3F-1684E144916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39632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24" y="3062059"/>
            <a:ext cx="3108960" cy="31089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76E2120-6646-0541-B548-4C783BC9698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71825" y="1789424"/>
            <a:ext cx="3095411" cy="1042299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5EB10-C0EA-4EB9-846D-7D423F309266}"/>
              </a:ext>
            </a:extLst>
          </p:cNvPr>
          <p:cNvSpPr/>
          <p:nvPr/>
        </p:nvSpPr>
        <p:spPr>
          <a:xfrm>
            <a:off x="0" y="0"/>
            <a:ext cx="12192000" cy="6773592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Bold" charset="0"/>
              <a:ea typeface="ModelonTitilliumBold" charset="0"/>
              <a:cs typeface="ModelonTitilliumBold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EEE724-D872-4251-B172-75B6D96C7F93}"/>
              </a:ext>
            </a:extLst>
          </p:cNvPr>
          <p:cNvSpPr/>
          <p:nvPr/>
        </p:nvSpPr>
        <p:spPr>
          <a:xfrm>
            <a:off x="8113988" y="1481963"/>
            <a:ext cx="3703333" cy="49713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434AED-626C-4097-8BF0-8E10BD0243CD}"/>
              </a:ext>
            </a:extLst>
          </p:cNvPr>
          <p:cNvSpPr/>
          <p:nvPr/>
        </p:nvSpPr>
        <p:spPr>
          <a:xfrm>
            <a:off x="4244335" y="1481963"/>
            <a:ext cx="3703333" cy="49713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125CE2-20AC-4F8F-8CAA-B6379D3AEA22}"/>
              </a:ext>
            </a:extLst>
          </p:cNvPr>
          <p:cNvSpPr/>
          <p:nvPr/>
        </p:nvSpPr>
        <p:spPr>
          <a:xfrm>
            <a:off x="374680" y="1481963"/>
            <a:ext cx="3703333" cy="49713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1490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83AB40B-EF23-3241-A491-88BABD12A7DE}"/>
              </a:ext>
            </a:extLst>
          </p:cNvPr>
          <p:cNvSpPr/>
          <p:nvPr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7889AE-B782-6643-BA03-942C316C24E2}"/>
              </a:ext>
            </a:extLst>
          </p:cNvPr>
          <p:cNvSpPr/>
          <p:nvPr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2882DE18-B7AC-504C-B838-76323DAE2F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0863" y="830720"/>
            <a:ext cx="5196560" cy="5196560"/>
          </a:xfrm>
          <a:prstGeom prst="ellipse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2B08E0-AE08-CB4F-A2A0-BA5BC1BCF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525" y="3180336"/>
            <a:ext cx="4538371" cy="2136382"/>
          </a:xfrm>
        </p:spPr>
        <p:txBody>
          <a:bodyPr>
            <a:noAutofit/>
          </a:bodyPr>
          <a:lstStyle>
            <a:lvl1pPr marL="0" indent="0">
              <a:buNone/>
              <a:defRPr sz="16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E42FFB9-8696-3542-AD2F-29552A359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9525" y="2085627"/>
            <a:ext cx="4538371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40C6DCE-B864-45EE-A036-DF464E5C2FC0}"/>
              </a:ext>
            </a:extLst>
          </p:cNvPr>
          <p:cNvSpPr/>
          <p:nvPr/>
        </p:nvSpPr>
        <p:spPr>
          <a:xfrm>
            <a:off x="658682" y="558538"/>
            <a:ext cx="5740924" cy="5740924"/>
          </a:xfrm>
          <a:prstGeom prst="ellipse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C10FD7-5094-4AD1-8EC6-5C32D27E800A}"/>
              </a:ext>
            </a:extLst>
          </p:cNvPr>
          <p:cNvSpPr/>
          <p:nvPr/>
        </p:nvSpPr>
        <p:spPr>
          <a:xfrm>
            <a:off x="0" y="1318578"/>
            <a:ext cx="12192000" cy="4220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20276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F4EE145-16B2-A641-9CFA-D4E6B6095D0A}"/>
              </a:ext>
            </a:extLst>
          </p:cNvPr>
          <p:cNvSpPr/>
          <p:nvPr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033BB0-1035-434F-8352-A1E856073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846E4D-AFBB-BD4A-B9D7-58E4C69E53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902" y="838200"/>
            <a:ext cx="10655300" cy="4241800"/>
          </a:xfrm>
        </p:spPr>
        <p:txBody>
          <a:bodyPr anchor="ctr" anchorCtr="0"/>
          <a:lstStyle>
            <a:lvl1pPr marL="0" indent="0" algn="ctr">
              <a:lnSpc>
                <a:spcPct val="150000"/>
              </a:lnSpc>
              <a:buNone/>
              <a:defRPr>
                <a:solidFill>
                  <a:schemeClr val="bg1"/>
                </a:solidFill>
                <a:latin typeface="ModelonTitilliumRegular" panose="02000000000000000000" pitchFamily="2" charset="77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FA64DF-30F4-4ABC-9010-B8837D69B51C}"/>
              </a:ext>
            </a:extLst>
          </p:cNvPr>
          <p:cNvSpPr/>
          <p:nvPr/>
        </p:nvSpPr>
        <p:spPr>
          <a:xfrm>
            <a:off x="0" y="1"/>
            <a:ext cx="12192000" cy="6774094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AC71944-34BA-41FD-8C77-2BC678C81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9984" y="5562382"/>
            <a:ext cx="1632032" cy="47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93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 on gr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4">
            <a:extLst>
              <a:ext uri="{FF2B5EF4-FFF2-40B4-BE49-F238E27FC236}">
                <a16:creationId xmlns:a16="http://schemas.microsoft.com/office/drawing/2014/main" id="{A46BB310-71F5-40DF-8DA6-DB5A4FB6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63F7BA5-93D0-B849-B091-7D7A79055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540" y="2350686"/>
            <a:ext cx="5123760" cy="2030814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  <a:lvl2pPr marL="342900" indent="0">
              <a:buNone/>
              <a:defRPr sz="1575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214313" marR="0" lvl="0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Edit Master text styles</a:t>
            </a:r>
          </a:p>
          <a:p>
            <a:pPr marL="214313" marR="0" lvl="1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Second level</a:t>
            </a:r>
          </a:p>
          <a:p>
            <a:pPr marL="214313" marR="0" lvl="2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Third level</a:t>
            </a:r>
          </a:p>
          <a:p>
            <a:pPr marL="214313" marR="0" lvl="3" indent="-214313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Fourth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7B0311B-E852-7C48-9F6B-1244A49F3A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57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979769" y="6277972"/>
            <a:ext cx="707571" cy="276999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47267C98-B8E3-43F8-AE57-216591138C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2" r="54572"/>
          <a:stretch/>
        </p:blipFill>
        <p:spPr>
          <a:xfrm>
            <a:off x="6465141" y="0"/>
            <a:ext cx="5741819" cy="67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8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step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21">
            <a:extLst>
              <a:ext uri="{FF2B5EF4-FFF2-40B4-BE49-F238E27FC236}">
                <a16:creationId xmlns:a16="http://schemas.microsoft.com/office/drawing/2014/main" id="{E03E7DC8-3541-4630-A28B-0D657604FB4D}"/>
              </a:ext>
            </a:extLst>
          </p:cNvPr>
          <p:cNvSpPr/>
          <p:nvPr/>
        </p:nvSpPr>
        <p:spPr>
          <a:xfrm>
            <a:off x="578540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01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D237F4-CF7E-4B72-ADD1-085818C36E02}"/>
              </a:ext>
            </a:extLst>
          </p:cNvPr>
          <p:cNvCxnSpPr/>
          <p:nvPr/>
        </p:nvCxnSpPr>
        <p:spPr>
          <a:xfrm>
            <a:off x="593435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hape 121">
            <a:extLst>
              <a:ext uri="{FF2B5EF4-FFF2-40B4-BE49-F238E27FC236}">
                <a16:creationId xmlns:a16="http://schemas.microsoft.com/office/drawing/2014/main" id="{207818B4-3526-4D80-AF78-8F4E496B4390}"/>
              </a:ext>
            </a:extLst>
          </p:cNvPr>
          <p:cNvSpPr/>
          <p:nvPr/>
        </p:nvSpPr>
        <p:spPr>
          <a:xfrm>
            <a:off x="466483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02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5D30FF-4A7D-4F67-986E-8616DC1D8E3D}"/>
              </a:ext>
            </a:extLst>
          </p:cNvPr>
          <p:cNvCxnSpPr/>
          <p:nvPr/>
        </p:nvCxnSpPr>
        <p:spPr>
          <a:xfrm>
            <a:off x="4679730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21">
            <a:extLst>
              <a:ext uri="{FF2B5EF4-FFF2-40B4-BE49-F238E27FC236}">
                <a16:creationId xmlns:a16="http://schemas.microsoft.com/office/drawing/2014/main" id="{E99F8CD0-ED68-4593-8893-AEACE334FA91}"/>
              </a:ext>
            </a:extLst>
          </p:cNvPr>
          <p:cNvSpPr/>
          <p:nvPr/>
        </p:nvSpPr>
        <p:spPr>
          <a:xfrm>
            <a:off x="8458205" y="3866360"/>
            <a:ext cx="481800" cy="43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1" kern="0" cap="all" spc="-84">
                <a:solidFill>
                  <a:srgbClr val="E36D00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03</a:t>
            </a:r>
            <a:endParaRPr sz="3488" b="1" kern="0" cap="all" spc="-84">
              <a:solidFill>
                <a:srgbClr val="E36D00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AC400A5-8D9D-4C4A-8502-BADEDED44BD0}"/>
              </a:ext>
            </a:extLst>
          </p:cNvPr>
          <p:cNvCxnSpPr/>
          <p:nvPr/>
        </p:nvCxnSpPr>
        <p:spPr>
          <a:xfrm>
            <a:off x="8473102" y="4384463"/>
            <a:ext cx="2968332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F72A19F-E8A8-1A4E-9D6F-9F56DE50332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78542" y="2350687"/>
            <a:ext cx="10862892" cy="90432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CA1EF8B-1509-624B-A391-52007D532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8539" y="861847"/>
            <a:ext cx="5123760" cy="148884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accent6"/>
                </a:solidFill>
                <a:latin typeface="ModelonTitilliumBold" panose="02000000000000000000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4381F7-153E-8D47-8039-9BA0787BFDB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3727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849125EF-E368-6A4E-9CEA-D1DFEA9153A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84465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09D3512-626B-5345-88BF-F4A5EBCF901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76818" y="4494304"/>
            <a:ext cx="2968625" cy="1406525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105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5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1878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te background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1BD0CC-F5E3-4A45-A191-B390D4C6EB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81139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431177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>
            <a:off x="10500473" y="6292386"/>
            <a:ext cx="707571" cy="276999"/>
          </a:xfrm>
        </p:spPr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5B04D0-A084-44CC-BA15-A527CC2ABB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accent6"/>
              </a:solidFill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91219-8953-49A0-8361-E613C823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ontent Placeholder 2">
            <a:extLst>
              <a:ext uri="{FF2B5EF4-FFF2-40B4-BE49-F238E27FC236}">
                <a16:creationId xmlns:a16="http://schemas.microsoft.com/office/drawing/2014/main" id="{31439C27-53E5-A04D-8D6A-06126D601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65" y="4095119"/>
            <a:ext cx="2528459" cy="1702527"/>
          </a:xfrm>
        </p:spPr>
        <p:txBody>
          <a:bodyPr>
            <a:noAutofit/>
          </a:bodyPr>
          <a:lstStyle>
            <a:lvl1pPr marL="0" indent="0" algn="l">
              <a:buNone/>
              <a:defRPr sz="1050">
                <a:solidFill>
                  <a:schemeClr val="accent6"/>
                </a:solidFill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8" name="Content Placeholder 2">
            <a:extLst>
              <a:ext uri="{FF2B5EF4-FFF2-40B4-BE49-F238E27FC236}">
                <a16:creationId xmlns:a16="http://schemas.microsoft.com/office/drawing/2014/main" id="{3720B3A1-85D4-5C49-9564-3884C0307C6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9265" y="3595496"/>
            <a:ext cx="2528459" cy="499620"/>
          </a:xfrm>
        </p:spPr>
        <p:txBody>
          <a:bodyPr>
            <a:noAutofit/>
          </a:bodyPr>
          <a:lstStyle>
            <a:lvl1pPr marL="0" indent="0" algn="l">
              <a:buNone/>
              <a:defRPr sz="1350" cap="all" baseline="0">
                <a:solidFill>
                  <a:schemeClr val="accent1"/>
                </a:solidFill>
                <a:latin typeface="ModelonTitilliumBold" panose="02000000000000000000" pitchFamily="2" charset="77"/>
              </a:defRPr>
            </a:lvl1pPr>
            <a:lvl2pPr marL="342900" indent="0">
              <a:buNone/>
              <a:defRPr sz="1575"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New Markets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6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369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 2_1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"/>
            <a:ext cx="12192000" cy="1420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TitilliumRegular"/>
              <a:cs typeface="TitilliumRegular"/>
            </a:endParaRPr>
          </a:p>
        </p:txBody>
      </p:sp>
      <p:sp>
        <p:nvSpPr>
          <p:cNvPr id="17" name="Picture Placeholder 2"/>
          <p:cNvSpPr>
            <a:spLocks noGrp="1"/>
          </p:cNvSpPr>
          <p:nvPr>
            <p:ph type="pic" idx="1"/>
          </p:nvPr>
        </p:nvSpPr>
        <p:spPr>
          <a:xfrm>
            <a:off x="0" y="1420091"/>
            <a:ext cx="12192000" cy="543790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0"/>
          </p:nvPr>
        </p:nvSpPr>
        <p:spPr>
          <a:xfrm>
            <a:off x="0" y="4251159"/>
            <a:ext cx="12192000" cy="1523999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3000"/>
                </a:srgbClr>
              </a:gs>
              <a:gs pos="100000">
                <a:srgbClr val="A63F22">
                  <a:alpha val="73000"/>
                </a:srgbClr>
              </a:gs>
              <a:gs pos="25000">
                <a:srgbClr val="D96829">
                  <a:alpha val="73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lIns="468000" tIns="900000" anchor="t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None/>
              <a:defRPr lang="en-US" sz="2800" b="0" i="0" kern="1200" dirty="0">
                <a:solidFill>
                  <a:schemeClr val="bg1"/>
                </a:solidFill>
                <a:latin typeface="TitilliumRegular"/>
                <a:ea typeface="+mn-ea"/>
                <a:cs typeface="TitilliumRegular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0" y="4224422"/>
            <a:ext cx="12192000" cy="882315"/>
          </a:xfrm>
          <a:prstGeom prst="rect">
            <a:avLst/>
          </a:prstGeom>
          <a:gradFill flip="none" rotWithShape="1">
            <a:gsLst>
              <a:gs pos="0">
                <a:srgbClr val="A63F22">
                  <a:alpha val="76000"/>
                </a:srgbClr>
              </a:gs>
              <a:gs pos="100000">
                <a:srgbClr val="A63F22">
                  <a:alpha val="76000"/>
                </a:srgbClr>
              </a:gs>
              <a:gs pos="25000">
                <a:srgbClr val="D96829">
                  <a:alpha val="76000"/>
                </a:srgbClr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</p:spPr>
        <p:txBody>
          <a:bodyPr tIns="216000" anchor="t">
            <a:normAutofit/>
          </a:bodyPr>
          <a:lstStyle>
            <a:lvl1pPr marL="0" indent="388800" algn="l" defTabSz="914400" rtl="0" eaLnBrk="1" latinLnBrk="0" hangingPunct="1">
              <a:defRPr lang="en-US" sz="3600" b="0" i="0" kern="1200" cap="all" dirty="0">
                <a:solidFill>
                  <a:schemeClr val="bg1"/>
                </a:solidFill>
                <a:latin typeface="TitilliumBold"/>
                <a:ea typeface="+mn-ea"/>
                <a:cs typeface="TitilliumBold"/>
              </a:defRPr>
            </a:lvl1pPr>
          </a:lstStyle>
          <a:p>
            <a:r>
              <a:rPr lang="sv-SE" dirty="0"/>
              <a:t>Click to edit Master </a:t>
            </a:r>
            <a:r>
              <a:rPr lang="sv-SE" dirty="0" err="1"/>
              <a:t>title</a:t>
            </a:r>
            <a:r>
              <a:rPr lang="sv-SE" dirty="0"/>
              <a:t> style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695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">
            <a:extLst>
              <a:ext uri="{FF2B5EF4-FFF2-40B4-BE49-F238E27FC236}">
                <a16:creationId xmlns:a16="http://schemas.microsoft.com/office/drawing/2014/main" id="{F1AA933B-A433-4FB1-B577-0C1BFCA47A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61993-2CBC-40A2-8D24-AC8BB28DE5B5}"/>
              </a:ext>
            </a:extLst>
          </p:cNvPr>
          <p:cNvGrpSpPr/>
          <p:nvPr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7" name="Shape 119">
              <a:extLst>
                <a:ext uri="{FF2B5EF4-FFF2-40B4-BE49-F238E27FC236}">
                  <a16:creationId xmlns:a16="http://schemas.microsoft.com/office/drawing/2014/main" id="{277073C9-F55A-4D9A-B299-891260304871}"/>
                </a:ext>
              </a:extLst>
            </p:cNvPr>
            <p:cNvSpPr/>
            <p:nvPr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9" name="Shape 125">
              <a:extLst>
                <a:ext uri="{FF2B5EF4-FFF2-40B4-BE49-F238E27FC236}">
                  <a16:creationId xmlns:a16="http://schemas.microsoft.com/office/drawing/2014/main" id="{AEF12F7D-EEFA-4F71-869E-6D53CC30C7B5}"/>
                </a:ext>
              </a:extLst>
            </p:cNvPr>
            <p:cNvSpPr/>
            <p:nvPr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ED0F3C7-9947-43F9-AA7C-F25B8DE29EF2}"/>
              </a:ext>
            </a:extLst>
          </p:cNvPr>
          <p:cNvGrpSpPr/>
          <p:nvPr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8" name="Shape 119">
              <a:extLst>
                <a:ext uri="{FF2B5EF4-FFF2-40B4-BE49-F238E27FC236}">
                  <a16:creationId xmlns:a16="http://schemas.microsoft.com/office/drawing/2014/main" id="{22B6EEB4-5B3D-44BE-88C1-6C7436AEDEA0}"/>
                </a:ext>
              </a:extLst>
            </p:cNvPr>
            <p:cNvSpPr/>
            <p:nvPr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0" name="Shape 125">
              <a:extLst>
                <a:ext uri="{FF2B5EF4-FFF2-40B4-BE49-F238E27FC236}">
                  <a16:creationId xmlns:a16="http://schemas.microsoft.com/office/drawing/2014/main" id="{1A6DAF77-24D0-4D92-99D2-909998538471}"/>
                </a:ext>
              </a:extLst>
            </p:cNvPr>
            <p:cNvSpPr/>
            <p:nvPr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11" name="Shape 121">
            <a:extLst>
              <a:ext uri="{FF2B5EF4-FFF2-40B4-BE49-F238E27FC236}">
                <a16:creationId xmlns:a16="http://schemas.microsoft.com/office/drawing/2014/main" id="{9FA8DC5A-3674-41E0-BA18-071781259D46}"/>
              </a:ext>
            </a:extLst>
          </p:cNvPr>
          <p:cNvSpPr/>
          <p:nvPr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12" name="Picture Placeholder 16">
            <a:extLst>
              <a:ext uri="{FF2B5EF4-FFF2-40B4-BE49-F238E27FC236}">
                <a16:creationId xmlns:a16="http://schemas.microsoft.com/office/drawing/2014/main" id="{CD630C9A-136F-400D-BCC5-DD9F4F1B8B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3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pic>
        <p:nvPicPr>
          <p:cNvPr id="16" name="Picture Placeholder 4">
            <a:extLst>
              <a:ext uri="{FF2B5EF4-FFF2-40B4-BE49-F238E27FC236}">
                <a16:creationId xmlns:a16="http://schemas.microsoft.com/office/drawing/2014/main" id="{C2E03E97-B3E8-4C9E-9A92-ADE5F40AC1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32" r="-1495"/>
          <a:stretch/>
        </p:blipFill>
        <p:spPr>
          <a:xfrm>
            <a:off x="7264432" y="379914"/>
            <a:ext cx="4476915" cy="273497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137D9A-4C51-4DDA-8CAB-72A426FAA754}"/>
              </a:ext>
            </a:extLst>
          </p:cNvPr>
          <p:cNvGrpSpPr/>
          <p:nvPr/>
        </p:nvGrpSpPr>
        <p:grpSpPr>
          <a:xfrm>
            <a:off x="5000811" y="3112414"/>
            <a:ext cx="6686551" cy="2735544"/>
            <a:chOff x="511259" y="2571750"/>
            <a:chExt cx="2707161" cy="2071018"/>
          </a:xfrm>
        </p:grpSpPr>
        <p:sp>
          <p:nvSpPr>
            <p:cNvPr id="18" name="Shape 119">
              <a:extLst>
                <a:ext uri="{FF2B5EF4-FFF2-40B4-BE49-F238E27FC236}">
                  <a16:creationId xmlns:a16="http://schemas.microsoft.com/office/drawing/2014/main" id="{A5740BE2-9281-4954-B557-7B67BA31F2B1}"/>
                </a:ext>
              </a:extLst>
            </p:cNvPr>
            <p:cNvSpPr/>
            <p:nvPr userDrawn="1"/>
          </p:nvSpPr>
          <p:spPr>
            <a:xfrm>
              <a:off x="511259" y="2571750"/>
              <a:ext cx="2707161" cy="2071018"/>
            </a:xfrm>
            <a:prstGeom prst="rect">
              <a:avLst/>
            </a:prstGeom>
            <a:solidFill>
              <a:srgbClr val="FFCC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19" name="Shape 125">
              <a:extLst>
                <a:ext uri="{FF2B5EF4-FFF2-40B4-BE49-F238E27FC236}">
                  <a16:creationId xmlns:a16="http://schemas.microsoft.com/office/drawing/2014/main" id="{7769FED7-12E8-48F4-948B-E624DCDC67EF}"/>
                </a:ext>
              </a:extLst>
            </p:cNvPr>
            <p:cNvSpPr/>
            <p:nvPr userDrawn="1"/>
          </p:nvSpPr>
          <p:spPr>
            <a:xfrm>
              <a:off x="808416" y="2897074"/>
              <a:ext cx="2112846" cy="90874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</a:t>
              </a:r>
              <a:r>
                <a:rPr sz="1800" kern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amet</a:t>
              </a:r>
              <a:r>
                <a:rPr lang="en-US" sz="1800" ker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800" kern="0">
                <a:solidFill>
                  <a:schemeClr val="tx1">
                    <a:lumMod val="85000"/>
                    <a:lumOff val="1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5B8E2D-568C-428D-8A09-C94E1AD0A4D3}"/>
              </a:ext>
            </a:extLst>
          </p:cNvPr>
          <p:cNvGrpSpPr/>
          <p:nvPr/>
        </p:nvGrpSpPr>
        <p:grpSpPr>
          <a:xfrm>
            <a:off x="4393304" y="379914"/>
            <a:ext cx="3295403" cy="2734972"/>
            <a:chOff x="3218420" y="500732"/>
            <a:chExt cx="2707161" cy="2071018"/>
          </a:xfrm>
        </p:grpSpPr>
        <p:sp>
          <p:nvSpPr>
            <p:cNvPr id="21" name="Shape 119">
              <a:extLst>
                <a:ext uri="{FF2B5EF4-FFF2-40B4-BE49-F238E27FC236}">
                  <a16:creationId xmlns:a16="http://schemas.microsoft.com/office/drawing/2014/main" id="{F7ECDD43-AEA7-4979-8D08-D18816F65F45}"/>
                </a:ext>
              </a:extLst>
            </p:cNvPr>
            <p:cNvSpPr/>
            <p:nvPr userDrawn="1"/>
          </p:nvSpPr>
          <p:spPr>
            <a:xfrm>
              <a:off x="3218420" y="500732"/>
              <a:ext cx="2707161" cy="2071018"/>
            </a:xfrm>
            <a:prstGeom prst="rect">
              <a:avLst/>
            </a:prstGeom>
            <a:solidFill>
              <a:srgbClr val="E36D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232157" hangingPunct="0">
                <a:defRPr sz="3200">
                  <a:solidFill>
                    <a:srgbClr val="FFFFFF"/>
                  </a:solidFill>
                </a:defRPr>
              </a:pPr>
              <a:endParaRPr sz="900" b="0" i="0" kern="0">
                <a:solidFill>
                  <a:srgbClr val="FFFFFF"/>
                </a:solidFill>
                <a:latin typeface="ModelonTitilliumMedium" charset="0"/>
                <a:sym typeface="Helvetica Light"/>
              </a:endParaRPr>
            </a:p>
          </p:txBody>
        </p:sp>
        <p:sp>
          <p:nvSpPr>
            <p:cNvPr id="22" name="Shape 125">
              <a:extLst>
                <a:ext uri="{FF2B5EF4-FFF2-40B4-BE49-F238E27FC236}">
                  <a16:creationId xmlns:a16="http://schemas.microsoft.com/office/drawing/2014/main" id="{59C08B20-745C-4F9C-8C74-3D1E1824B372}"/>
                </a:ext>
              </a:extLst>
            </p:cNvPr>
            <p:cNvSpPr/>
            <p:nvPr userDrawn="1"/>
          </p:nvSpPr>
          <p:spPr>
            <a:xfrm>
              <a:off x="3515577" y="826056"/>
              <a:ext cx="2112846" cy="681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7144" rIns="17144">
              <a:spAutoFit/>
            </a:bodyPr>
            <a:lstStyle/>
            <a:p>
              <a:pPr hangingPunct="0"/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“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Sit amet consectetur adipiscing elit. Praesent sodales odio sit amet odio tristique quis tempus odio Lorem ipsum dolor sit amet, elit. Lorem ipsum dolor sit amet, consectetur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adipiscing</a:t>
              </a:r>
              <a:r>
                <a:rPr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 </a:t>
              </a:r>
              <a:r>
                <a:rPr sz="1050" kern="0" err="1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elit</a:t>
              </a:r>
              <a:r>
                <a:rPr lang="en-US" sz="1050" kern="0">
                  <a:solidFill>
                    <a:schemeClr val="bg1"/>
                  </a:solidFill>
                  <a:latin typeface="ModelonTitilliumMedium" charset="0"/>
                  <a:ea typeface="ModelonTitilliumMedium" charset="0"/>
                  <a:cs typeface="ModelonTitilliumMedium" charset="0"/>
                  <a:sym typeface="Helvetica Light"/>
                </a:rPr>
                <a:t>"</a:t>
              </a:r>
              <a:endParaRPr sz="1050" kern="0">
                <a:solidFill>
                  <a:schemeClr val="bg1"/>
                </a:solidFill>
                <a:latin typeface="ModelonTitilliumMedium" charset="0"/>
                <a:ea typeface="ModelonTitilliumMedium" charset="0"/>
                <a:cs typeface="ModelonTitilliumMedium" charset="0"/>
                <a:sym typeface="Helvetica Light"/>
              </a:endParaRPr>
            </a:p>
          </p:txBody>
        </p:sp>
      </p:grpSp>
      <p:sp>
        <p:nvSpPr>
          <p:cNvPr id="23" name="Shape 121">
            <a:extLst>
              <a:ext uri="{FF2B5EF4-FFF2-40B4-BE49-F238E27FC236}">
                <a16:creationId xmlns:a16="http://schemas.microsoft.com/office/drawing/2014/main" id="{5EBAC6D9-474F-4B42-8542-B2E1F8E01176}"/>
              </a:ext>
            </a:extLst>
          </p:cNvPr>
          <p:cNvSpPr/>
          <p:nvPr/>
        </p:nvSpPr>
        <p:spPr>
          <a:xfrm>
            <a:off x="795815" y="1391977"/>
            <a:ext cx="2113144" cy="81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4288" tIns="14288" rIns="14288" bIns="14288" anchor="ctr">
            <a:spAutoFit/>
          </a:bodyPr>
          <a:lstStyle/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rgbClr val="343E47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Customer</a:t>
            </a:r>
          </a:p>
          <a:p>
            <a:pPr defTabSz="232157" hangingPunct="0">
              <a:lnSpc>
                <a:spcPct val="70000"/>
              </a:lnSpc>
              <a:defRPr sz="12400" cap="all">
                <a:solidFill>
                  <a:srgbClr val="343E47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 lang="en-US" sz="3488" b="0" kern="0" cap="all" spc="-84">
                <a:solidFill>
                  <a:schemeClr val="accent2"/>
                </a:solidFill>
                <a:latin typeface="ModelonTitilliumBold" charset="0"/>
                <a:ea typeface="ModelonTitilliumBold" charset="0"/>
                <a:cs typeface="ModelonTitilliumBold" charset="0"/>
                <a:sym typeface="Roboto Black"/>
              </a:rPr>
              <a:t>Success</a:t>
            </a:r>
            <a:endParaRPr sz="3488" b="0" kern="0" cap="all" spc="-84">
              <a:solidFill>
                <a:schemeClr val="accent2"/>
              </a:solidFill>
              <a:latin typeface="ModelonTitilliumBold" charset="0"/>
              <a:ea typeface="ModelonTitilliumBold" charset="0"/>
              <a:cs typeface="ModelonTitilliumBold" charset="0"/>
              <a:sym typeface="Roboto Black"/>
            </a:endParaRPr>
          </a:p>
        </p:txBody>
      </p:sp>
      <p:pic>
        <p:nvPicPr>
          <p:cNvPr id="24" name="Picture Placeholder 16">
            <a:extLst>
              <a:ext uri="{FF2B5EF4-FFF2-40B4-BE49-F238E27FC236}">
                <a16:creationId xmlns:a16="http://schemas.microsoft.com/office/drawing/2014/main" id="{8764C6B5-C495-4E9D-9AEB-104E43D82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r="13875"/>
          <a:stretch>
            <a:fillRect/>
          </a:stretch>
        </p:blipFill>
        <p:spPr>
          <a:xfrm>
            <a:off x="600823" y="3112989"/>
            <a:ext cx="4399984" cy="273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16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0ACC500C-F43B-5142-80B9-9C82EA8B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022E1C-1829-48AB-B749-384CB57CF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75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F4B01F-B5D0-4639-9035-D4F992F44678}"/>
              </a:ext>
            </a:extLst>
          </p:cNvPr>
          <p:cNvSpPr/>
          <p:nvPr/>
        </p:nvSpPr>
        <p:spPr>
          <a:xfrm>
            <a:off x="6362702" y="1819894"/>
            <a:ext cx="5829300" cy="3218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9187D-43A2-4F73-9ECB-6F35D11FA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757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FDFAB3-E75D-434F-9640-8E7AB8FB0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643934-3446-42F4-A1FB-64FFBEF0358A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884711-D4B6-4EE9-92B7-3ED93604A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214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5C38E1F-6ADC-9E4D-96BE-2DADAE87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C1976A-F7EB-420A-BD60-9D39E411D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330BD84-55BC-499C-8454-7F6EE0A81A9D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8C579-1CCD-4C88-A4F7-5BEF7012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608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7393E151-FAC5-714D-B0E4-93D10D82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9284B-08DA-4471-A231-5BC931D25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B88D21-3CF0-44CC-A35A-8AB9336DD416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E04D0-8A5B-4214-9F64-1D8A276D9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81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82299A-B8F6-49E0-853D-7DD11A8E6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9E7348-D2A6-415F-BE91-3E17989C59F1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82992-2689-4915-AF7C-484E965A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1972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620A35-3BCE-46AC-88B4-6EA88F6D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44763C-80DC-4F0F-9B0C-1E93FAEB4AE0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CE02A-6310-4AEB-B5C9-899877DD6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057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FB2F0A2-EB31-E84A-A7FA-28119304A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041DD7-E72A-4411-941A-DB713361F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1CDA58-D0D9-4D4B-86EB-A6B740DFDFD3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6CA85-CBD5-44AA-8E4A-F42656BD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49924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E85A08-CA81-7747-AE6E-24FC5C3F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15186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C9B90-6F80-41E0-94D8-A3CD9FE35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06C6B8-4E3A-46C5-9338-885EB49853D2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8C259A-75B2-4182-92A8-F307FE84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77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9E796D-1B7A-A044-BA22-32A3D3D948CF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4BE3E25-DB01-884F-824B-1CCE4426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370" y="2924811"/>
            <a:ext cx="4405964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6449C-9501-4BB1-9002-2AA62A207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248372-17E6-40CB-B5F7-0852DB9C44ED}"/>
              </a:ext>
            </a:extLst>
          </p:cNvPr>
          <p:cNvSpPr/>
          <p:nvPr/>
        </p:nvSpPr>
        <p:spPr>
          <a:xfrm>
            <a:off x="6362702" y="1812925"/>
            <a:ext cx="5829300" cy="3232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latin typeface="ModelonTitilliumMedium" charset="0"/>
              <a:ea typeface="ModelonTitilliumMedium" charset="0"/>
              <a:cs typeface="ModelonTitilliumMedium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F0906-0E8C-4033-A857-A5FF26CF2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0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.emf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.png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49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.emf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5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.emf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61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65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8.xml"/><Relationship Id="rId18" Type="http://schemas.openxmlformats.org/officeDocument/2006/relationships/slideLayout" Target="../slideLayouts/slideLayout83.xml"/><Relationship Id="rId2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86.xml"/><Relationship Id="rId34" Type="http://schemas.openxmlformats.org/officeDocument/2006/relationships/slideLayout" Target="../slideLayouts/slideLayout99.xml"/><Relationship Id="rId42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4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97.xml"/><Relationship Id="rId37" Type="http://schemas.openxmlformats.org/officeDocument/2006/relationships/slideLayout" Target="../slideLayouts/slideLayout102.xml"/><Relationship Id="rId40" Type="http://schemas.openxmlformats.org/officeDocument/2006/relationships/slideLayout" Target="../slideLayouts/slideLayout105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75.xml"/><Relationship Id="rId19" Type="http://schemas.openxmlformats.org/officeDocument/2006/relationships/slideLayout" Target="../slideLayouts/slideLayout84.xml"/><Relationship Id="rId31" Type="http://schemas.openxmlformats.org/officeDocument/2006/relationships/slideLayout" Target="../slideLayouts/slideLayout96.xml"/><Relationship Id="rId44" Type="http://schemas.openxmlformats.org/officeDocument/2006/relationships/theme" Target="../theme/theme16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slideLayout" Target="../slideLayouts/slideLayout79.xml"/><Relationship Id="rId22" Type="http://schemas.openxmlformats.org/officeDocument/2006/relationships/slideLayout" Target="../slideLayouts/slideLayout87.xml"/><Relationship Id="rId27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5.xml"/><Relationship Id="rId35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7.xml"/><Relationship Id="rId17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90.xml"/><Relationship Id="rId33" Type="http://schemas.openxmlformats.org/officeDocument/2006/relationships/slideLayout" Target="../slideLayouts/slideLayout98.xml"/><Relationship Id="rId38" Type="http://schemas.openxmlformats.org/officeDocument/2006/relationships/slideLayout" Target="../slideLayouts/slideLayout103.xml"/><Relationship Id="rId46" Type="http://schemas.openxmlformats.org/officeDocument/2006/relationships/image" Target="../media/image8.emf"/><Relationship Id="rId20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106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26" Type="http://schemas.openxmlformats.org/officeDocument/2006/relationships/slideLayout" Target="../slideLayouts/slideLayout134.xml"/><Relationship Id="rId39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29.xml"/><Relationship Id="rId34" Type="http://schemas.openxmlformats.org/officeDocument/2006/relationships/slideLayout" Target="../slideLayouts/slideLayout142.xml"/><Relationship Id="rId42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24" Type="http://schemas.openxmlformats.org/officeDocument/2006/relationships/slideLayout" Target="../slideLayouts/slideLayout132.xml"/><Relationship Id="rId32" Type="http://schemas.openxmlformats.org/officeDocument/2006/relationships/slideLayout" Target="../slideLayouts/slideLayout140.xml"/><Relationship Id="rId37" Type="http://schemas.openxmlformats.org/officeDocument/2006/relationships/slideLayout" Target="../slideLayouts/slideLayout145.xml"/><Relationship Id="rId40" Type="http://schemas.openxmlformats.org/officeDocument/2006/relationships/slideLayout" Target="../slideLayouts/slideLayout148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31.xml"/><Relationship Id="rId28" Type="http://schemas.openxmlformats.org/officeDocument/2006/relationships/slideLayout" Target="../slideLayouts/slideLayout136.xml"/><Relationship Id="rId36" Type="http://schemas.openxmlformats.org/officeDocument/2006/relationships/slideLayout" Target="../slideLayouts/slideLayout144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39.xml"/><Relationship Id="rId44" Type="http://schemas.openxmlformats.org/officeDocument/2006/relationships/theme" Target="../theme/theme1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8.xml"/><Relationship Id="rId35" Type="http://schemas.openxmlformats.org/officeDocument/2006/relationships/slideLayout" Target="../slideLayouts/slideLayout143.xml"/><Relationship Id="rId43" Type="http://schemas.openxmlformats.org/officeDocument/2006/relationships/slideLayout" Target="../slideLayouts/slideLayout151.xml"/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5" Type="http://schemas.openxmlformats.org/officeDocument/2006/relationships/slideLayout" Target="../slideLayouts/slideLayout133.xml"/><Relationship Id="rId33" Type="http://schemas.openxmlformats.org/officeDocument/2006/relationships/slideLayout" Target="../slideLayouts/slideLayout141.xml"/><Relationship Id="rId38" Type="http://schemas.openxmlformats.org/officeDocument/2006/relationships/slideLayout" Target="../slideLayouts/slideLayout146.xml"/><Relationship Id="rId46" Type="http://schemas.openxmlformats.org/officeDocument/2006/relationships/image" Target="../media/image8.emf"/><Relationship Id="rId20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9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4.xml"/><Relationship Id="rId18" Type="http://schemas.openxmlformats.org/officeDocument/2006/relationships/slideLayout" Target="../slideLayouts/slideLayout169.xml"/><Relationship Id="rId26" Type="http://schemas.openxmlformats.org/officeDocument/2006/relationships/slideLayout" Target="../slideLayouts/slideLayout177.xml"/><Relationship Id="rId39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172.xml"/><Relationship Id="rId34" Type="http://schemas.openxmlformats.org/officeDocument/2006/relationships/slideLayout" Target="../slideLayouts/slideLayout185.xml"/><Relationship Id="rId42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24" Type="http://schemas.openxmlformats.org/officeDocument/2006/relationships/slideLayout" Target="../slideLayouts/slideLayout175.xml"/><Relationship Id="rId32" Type="http://schemas.openxmlformats.org/officeDocument/2006/relationships/slideLayout" Target="../slideLayouts/slideLayout183.xml"/><Relationship Id="rId37" Type="http://schemas.openxmlformats.org/officeDocument/2006/relationships/slideLayout" Target="../slideLayouts/slideLayout188.xml"/><Relationship Id="rId40" Type="http://schemas.openxmlformats.org/officeDocument/2006/relationships/slideLayout" Target="../slideLayouts/slideLayout191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23" Type="http://schemas.openxmlformats.org/officeDocument/2006/relationships/slideLayout" Target="../slideLayouts/slideLayout174.xml"/><Relationship Id="rId28" Type="http://schemas.openxmlformats.org/officeDocument/2006/relationships/slideLayout" Target="../slideLayouts/slideLayout179.xml"/><Relationship Id="rId36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61.xml"/><Relationship Id="rId19" Type="http://schemas.openxmlformats.org/officeDocument/2006/relationships/slideLayout" Target="../slideLayouts/slideLayout170.xml"/><Relationship Id="rId31" Type="http://schemas.openxmlformats.org/officeDocument/2006/relationships/slideLayout" Target="../slideLayouts/slideLayout182.xml"/><Relationship Id="rId44" Type="http://schemas.openxmlformats.org/officeDocument/2006/relationships/theme" Target="../theme/theme18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Relationship Id="rId22" Type="http://schemas.openxmlformats.org/officeDocument/2006/relationships/slideLayout" Target="../slideLayouts/slideLayout173.xml"/><Relationship Id="rId27" Type="http://schemas.openxmlformats.org/officeDocument/2006/relationships/slideLayout" Target="../slideLayouts/slideLayout178.xml"/><Relationship Id="rId30" Type="http://schemas.openxmlformats.org/officeDocument/2006/relationships/slideLayout" Target="../slideLayouts/slideLayout181.xml"/><Relationship Id="rId35" Type="http://schemas.openxmlformats.org/officeDocument/2006/relationships/slideLayout" Target="../slideLayouts/slideLayout186.xml"/><Relationship Id="rId43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63.xml"/><Relationship Id="rId17" Type="http://schemas.openxmlformats.org/officeDocument/2006/relationships/slideLayout" Target="../slideLayouts/slideLayout168.xml"/><Relationship Id="rId25" Type="http://schemas.openxmlformats.org/officeDocument/2006/relationships/slideLayout" Target="../slideLayouts/slideLayout176.xml"/><Relationship Id="rId33" Type="http://schemas.openxmlformats.org/officeDocument/2006/relationships/slideLayout" Target="../slideLayouts/slideLayout184.xml"/><Relationship Id="rId38" Type="http://schemas.openxmlformats.org/officeDocument/2006/relationships/slideLayout" Target="../slideLayouts/slideLayout189.xml"/><Relationship Id="rId46" Type="http://schemas.openxmlformats.org/officeDocument/2006/relationships/image" Target="../media/image8.emf"/><Relationship Id="rId20" Type="http://schemas.openxmlformats.org/officeDocument/2006/relationships/slideLayout" Target="../slideLayouts/slideLayout171.xml"/><Relationship Id="rId41" Type="http://schemas.openxmlformats.org/officeDocument/2006/relationships/slideLayout" Target="../slideLayouts/slideLayout192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7.xml"/><Relationship Id="rId18" Type="http://schemas.openxmlformats.org/officeDocument/2006/relationships/slideLayout" Target="../slideLayouts/slideLayout212.xml"/><Relationship Id="rId26" Type="http://schemas.openxmlformats.org/officeDocument/2006/relationships/slideLayout" Target="../slideLayouts/slideLayout220.xml"/><Relationship Id="rId39" Type="http://schemas.openxmlformats.org/officeDocument/2006/relationships/slideLayout" Target="../slideLayouts/slideLayout233.xml"/><Relationship Id="rId21" Type="http://schemas.openxmlformats.org/officeDocument/2006/relationships/slideLayout" Target="../slideLayouts/slideLayout215.xml"/><Relationship Id="rId34" Type="http://schemas.openxmlformats.org/officeDocument/2006/relationships/slideLayout" Target="../slideLayouts/slideLayout228.xml"/><Relationship Id="rId42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01.xml"/><Relationship Id="rId2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210.xml"/><Relationship Id="rId29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195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05.xml"/><Relationship Id="rId24" Type="http://schemas.openxmlformats.org/officeDocument/2006/relationships/slideLayout" Target="../slideLayouts/slideLayout218.xml"/><Relationship Id="rId32" Type="http://schemas.openxmlformats.org/officeDocument/2006/relationships/slideLayout" Target="../slideLayouts/slideLayout226.xml"/><Relationship Id="rId37" Type="http://schemas.openxmlformats.org/officeDocument/2006/relationships/slideLayout" Target="../slideLayouts/slideLayout231.xml"/><Relationship Id="rId40" Type="http://schemas.openxmlformats.org/officeDocument/2006/relationships/slideLayout" Target="../slideLayouts/slideLayout234.xml"/><Relationship Id="rId45" Type="http://schemas.openxmlformats.org/officeDocument/2006/relationships/image" Target="../media/image7.png"/><Relationship Id="rId5" Type="http://schemas.openxmlformats.org/officeDocument/2006/relationships/slideLayout" Target="../slideLayouts/slideLayout199.xml"/><Relationship Id="rId15" Type="http://schemas.openxmlformats.org/officeDocument/2006/relationships/slideLayout" Target="../slideLayouts/slideLayout209.xml"/><Relationship Id="rId23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2.xml"/><Relationship Id="rId36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04.xml"/><Relationship Id="rId19" Type="http://schemas.openxmlformats.org/officeDocument/2006/relationships/slideLayout" Target="../slideLayouts/slideLayout213.xml"/><Relationship Id="rId31" Type="http://schemas.openxmlformats.org/officeDocument/2006/relationships/slideLayout" Target="../slideLayouts/slideLayout225.xml"/><Relationship Id="rId44" Type="http://schemas.openxmlformats.org/officeDocument/2006/relationships/theme" Target="../theme/theme19.xml"/><Relationship Id="rId4" Type="http://schemas.openxmlformats.org/officeDocument/2006/relationships/slideLayout" Target="../slideLayouts/slideLayout198.xml"/><Relationship Id="rId9" Type="http://schemas.openxmlformats.org/officeDocument/2006/relationships/slideLayout" Target="../slideLayouts/slideLayout203.xml"/><Relationship Id="rId14" Type="http://schemas.openxmlformats.org/officeDocument/2006/relationships/slideLayout" Target="../slideLayouts/slideLayout208.xml"/><Relationship Id="rId22" Type="http://schemas.openxmlformats.org/officeDocument/2006/relationships/slideLayout" Target="../slideLayouts/slideLayout216.xml"/><Relationship Id="rId27" Type="http://schemas.openxmlformats.org/officeDocument/2006/relationships/slideLayout" Target="../slideLayouts/slideLayout221.xml"/><Relationship Id="rId30" Type="http://schemas.openxmlformats.org/officeDocument/2006/relationships/slideLayout" Target="../slideLayouts/slideLayout224.xml"/><Relationship Id="rId35" Type="http://schemas.openxmlformats.org/officeDocument/2006/relationships/slideLayout" Target="../slideLayouts/slideLayout229.xml"/><Relationship Id="rId43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202.xml"/><Relationship Id="rId3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11.xml"/><Relationship Id="rId25" Type="http://schemas.openxmlformats.org/officeDocument/2006/relationships/slideLayout" Target="../slideLayouts/slideLayout219.xml"/><Relationship Id="rId33" Type="http://schemas.openxmlformats.org/officeDocument/2006/relationships/slideLayout" Target="../slideLayouts/slideLayout227.xml"/><Relationship Id="rId38" Type="http://schemas.openxmlformats.org/officeDocument/2006/relationships/slideLayout" Target="../slideLayouts/slideLayout232.xml"/><Relationship Id="rId46" Type="http://schemas.openxmlformats.org/officeDocument/2006/relationships/image" Target="../media/image8.emf"/><Relationship Id="rId20" Type="http://schemas.openxmlformats.org/officeDocument/2006/relationships/slideLayout" Target="../slideLayouts/slideLayout214.xml"/><Relationship Id="rId41" Type="http://schemas.openxmlformats.org/officeDocument/2006/relationships/slideLayout" Target="../slideLayouts/slideLayout2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.emf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.em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.emf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1" cy="715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4103"/>
            <a:ext cx="10972801" cy="5185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1A2DC330-650C-4777-91BD-EA72DD903ED0}" type="datetimeFigureOut">
              <a:rPr lang="sv-SE" smtClean="0"/>
              <a:t>2021-02-24</a:t>
            </a:fld>
            <a:endParaRPr lang="sv-SE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pic>
        <p:nvPicPr>
          <p:cNvPr id="7" name="Picture 6" descr="Modelon_2011_Gradient_RG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09" y="6276919"/>
            <a:ext cx="1396606" cy="40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1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l" defTabSz="750009" rtl="0" eaLnBrk="1" latinLnBrk="0" hangingPunct="1">
        <a:spcBef>
          <a:spcPct val="0"/>
        </a:spcBef>
        <a:buNone/>
        <a:defRPr sz="2953" b="0" i="0" kern="1200" baseline="0">
          <a:solidFill>
            <a:schemeClr val="tx1"/>
          </a:solidFill>
          <a:latin typeface="ModelonTitilliumBold" panose="02000000000000000000" pitchFamily="2" charset="0"/>
          <a:ea typeface="+mj-ea"/>
          <a:cs typeface="ModelonTitilliumBold" panose="02000000000000000000" pitchFamily="2" charset="0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461" b="0" i="0" kern="1200" cap="none">
          <a:solidFill>
            <a:schemeClr val="tx1"/>
          </a:solidFill>
          <a:latin typeface="ModelonTitilliumRegular" panose="02000000000000000000" pitchFamily="2" charset="0"/>
          <a:ea typeface="+mn-ea"/>
          <a:cs typeface="ModelonTitilliumRegular" panose="02000000000000000000" pitchFamily="2" charset="0"/>
        </a:defRPr>
      </a:lvl1pPr>
      <a:lvl2pPr marL="609382" indent="-234378" algn="l" defTabSz="750009" rtl="0" eaLnBrk="1" latinLnBrk="0" hangingPunct="1">
        <a:spcBef>
          <a:spcPct val="20000"/>
        </a:spcBef>
        <a:buFont typeface="Wingdings" pitchFamily="2" charset="2"/>
        <a:buChar char="§"/>
        <a:defRPr sz="2297" b="0" i="0" kern="1200" cap="none">
          <a:solidFill>
            <a:schemeClr val="tx1"/>
          </a:solidFill>
          <a:latin typeface="ModelonTitilliumRegular" panose="02000000000000000000" pitchFamily="2" charset="0"/>
          <a:ea typeface="+mn-ea"/>
          <a:cs typeface="ModelonTitilliumRegular" panose="02000000000000000000" pitchFamily="2" charset="0"/>
        </a:defRPr>
      </a:lvl2pPr>
      <a:lvl3pPr marL="937511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970" b="0" i="0" kern="1200" cap="none">
          <a:solidFill>
            <a:schemeClr val="tx1"/>
          </a:solidFill>
          <a:latin typeface="ModelonTitilliumRegular" panose="02000000000000000000" pitchFamily="2" charset="0"/>
          <a:ea typeface="+mn-ea"/>
          <a:cs typeface="ModelonTitilliumRegular" panose="02000000000000000000" pitchFamily="2" charset="0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 cap="none">
          <a:solidFill>
            <a:schemeClr val="tx1"/>
          </a:solidFill>
          <a:latin typeface="ModelonTitilliumRegular" panose="02000000000000000000" pitchFamily="2" charset="0"/>
          <a:ea typeface="+mn-ea"/>
          <a:cs typeface="ModelonTitilliumRegular" panose="02000000000000000000" pitchFamily="2" charset="0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 cap="none">
          <a:solidFill>
            <a:schemeClr val="tx1"/>
          </a:solidFill>
          <a:latin typeface="ModelonTitilliumRegular" panose="02000000000000000000" pitchFamily="2" charset="0"/>
          <a:ea typeface="+mn-ea"/>
          <a:cs typeface="ModelonTitilliumRegular" panose="02000000000000000000" pitchFamily="2" charset="0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5475"/>
              </a:gs>
              <a:gs pos="87000">
                <a:schemeClr val="accent1">
                  <a:shade val="100000"/>
                  <a:satMod val="115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6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468732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0E016A7-7117-49FA-A751-E63C91489564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676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5475"/>
              </a:gs>
              <a:gs pos="87000">
                <a:schemeClr val="accent1">
                  <a:shade val="100000"/>
                  <a:satMod val="115000"/>
                </a:schemeClr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ModelonTitilliumRegular" panose="02000000000000000000" pitchFamily="2" charset="0"/>
              <a:cs typeface="TitilliumRegular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9BE073D-497F-4CC4-B187-E29A642900D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Modelon_Logo_PPT_Vi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" y="6276421"/>
            <a:ext cx="1396606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8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rot="16200000">
            <a:off x="5694948" y="-5333999"/>
            <a:ext cx="802105" cy="12192000"/>
          </a:xfrm>
          <a:prstGeom prst="rect">
            <a:avLst/>
          </a:prstGeom>
          <a:gradFill flip="none" rotWithShape="1">
            <a:gsLst>
              <a:gs pos="0">
                <a:srgbClr val="005475"/>
              </a:gs>
              <a:gs pos="71000">
                <a:schemeClr val="accent1">
                  <a:shade val="100000"/>
                  <a:satMod val="115000"/>
                </a:schemeClr>
              </a:gs>
              <a:gs pos="100000">
                <a:srgbClr val="005475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AB96C7D7-1DEC-4941-9ADA-4C31CF911854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6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t="21398" r="4656" b="48504"/>
          <a:stretch/>
        </p:blipFill>
        <p:spPr>
          <a:xfrm>
            <a:off x="7901812" y="360945"/>
            <a:ext cx="4290188" cy="802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9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delon_M_outline_blue.eps"/>
          <p:cNvPicPr>
            <a:picLocks noChangeAspect="1"/>
          </p:cNvPicPr>
          <p:nvPr/>
        </p:nvPicPr>
        <p:blipFill rotWithShape="1">
          <a:blip r:embed="rId6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46" b="10393"/>
          <a:stretch/>
        </p:blipFill>
        <p:spPr>
          <a:xfrm>
            <a:off x="7040177" y="2433925"/>
            <a:ext cx="5151823" cy="44240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EC142F92-1B8F-4ACF-8B06-05180AFE4BF0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" y="0"/>
            <a:ext cx="846666" cy="6858000"/>
          </a:xfrm>
          <a:prstGeom prst="rect">
            <a:avLst/>
          </a:prstGeom>
          <a:gradFill flip="none" rotWithShape="1">
            <a:gsLst>
              <a:gs pos="0">
                <a:srgbClr val="005475"/>
              </a:gs>
              <a:gs pos="87000">
                <a:schemeClr val="accent1">
                  <a:shade val="100000"/>
                  <a:satMod val="115000"/>
                </a:schemeClr>
              </a:gs>
            </a:gsLst>
            <a:lin ang="14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1037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D96829"/>
              </a:gs>
              <a:gs pos="27000">
                <a:srgbClr val="983E24"/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197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p:hf hdr="0"/>
  <p:txStyles>
    <p:titleStyle>
      <a:lvl1pPr algn="ctr" defTabSz="375005" rtl="0" eaLnBrk="1" latinLnBrk="0" hangingPunct="1">
        <a:spcBef>
          <a:spcPct val="0"/>
        </a:spcBef>
        <a:buNone/>
        <a:defRPr sz="3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252" indent="-281252" algn="l" defTabSz="375005" rtl="0" eaLnBrk="1" latinLnBrk="0" hangingPunct="1">
        <a:spcBef>
          <a:spcPct val="20000"/>
        </a:spcBef>
        <a:buFont typeface="Arial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609382" indent="-234378" algn="l" defTabSz="375005" rtl="0" eaLnBrk="1" latinLnBrk="0" hangingPunct="1">
        <a:spcBef>
          <a:spcPct val="20000"/>
        </a:spcBef>
        <a:buFont typeface="Arial"/>
        <a:buChar char="–"/>
        <a:defRPr sz="2297" kern="1200">
          <a:solidFill>
            <a:schemeClr val="tx1"/>
          </a:solidFill>
          <a:latin typeface="+mn-lt"/>
          <a:ea typeface="+mn-ea"/>
          <a:cs typeface="+mn-cs"/>
        </a:defRPr>
      </a:lvl2pPr>
      <a:lvl3pPr marL="937511" indent="-187503" algn="l" defTabSz="375005" rtl="0" eaLnBrk="1" latinLnBrk="0" hangingPunct="1">
        <a:spcBef>
          <a:spcPct val="20000"/>
        </a:spcBef>
        <a:buFont typeface="Arial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3pPr>
      <a:lvl4pPr marL="1312514" indent="-187503" algn="l" defTabSz="375005" rtl="0" eaLnBrk="1" latinLnBrk="0" hangingPunct="1">
        <a:spcBef>
          <a:spcPct val="20000"/>
        </a:spcBef>
        <a:buFont typeface="Arial"/>
        <a:buChar char="–"/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87518" indent="-187503" algn="l" defTabSz="375005" rtl="0" eaLnBrk="1" latinLnBrk="0" hangingPunct="1">
        <a:spcBef>
          <a:spcPct val="20000"/>
        </a:spcBef>
        <a:buFont typeface="Arial"/>
        <a:buChar char="»"/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62523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5475"/>
              </a:gs>
              <a:gs pos="87000">
                <a:srgbClr val="149EC2"/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ModelonTitilliumRegular" panose="02000000000000000000" pitchFamily="2" charset="0"/>
              <a:cs typeface="Titillium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6788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</p:sldLayoutIdLst>
  <p:hf hdr="0"/>
  <p:txStyles>
    <p:titleStyle>
      <a:lvl1pPr algn="ctr" defTabSz="375005" rtl="0" eaLnBrk="1" latinLnBrk="0" hangingPunct="1">
        <a:spcBef>
          <a:spcPct val="0"/>
        </a:spcBef>
        <a:buNone/>
        <a:defRPr sz="360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1252" indent="-281252" algn="l" defTabSz="375005" rtl="0" eaLnBrk="1" latinLnBrk="0" hangingPunct="1">
        <a:spcBef>
          <a:spcPct val="20000"/>
        </a:spcBef>
        <a:buFont typeface="Arial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1pPr>
      <a:lvl2pPr marL="609382" indent="-234378" algn="l" defTabSz="375005" rtl="0" eaLnBrk="1" latinLnBrk="0" hangingPunct="1">
        <a:spcBef>
          <a:spcPct val="20000"/>
        </a:spcBef>
        <a:buFont typeface="Arial"/>
        <a:buChar char="–"/>
        <a:defRPr sz="2297" kern="1200">
          <a:solidFill>
            <a:schemeClr val="tx1"/>
          </a:solidFill>
          <a:latin typeface="+mn-lt"/>
          <a:ea typeface="+mn-ea"/>
          <a:cs typeface="+mn-cs"/>
        </a:defRPr>
      </a:lvl2pPr>
      <a:lvl3pPr marL="937511" indent="-187503" algn="l" defTabSz="375005" rtl="0" eaLnBrk="1" latinLnBrk="0" hangingPunct="1">
        <a:spcBef>
          <a:spcPct val="20000"/>
        </a:spcBef>
        <a:buFont typeface="Arial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3pPr>
      <a:lvl4pPr marL="1312514" indent="-187503" algn="l" defTabSz="375005" rtl="0" eaLnBrk="1" latinLnBrk="0" hangingPunct="1">
        <a:spcBef>
          <a:spcPct val="20000"/>
        </a:spcBef>
        <a:buFont typeface="Arial"/>
        <a:buChar char="–"/>
        <a:defRPr sz="1640" kern="1200">
          <a:solidFill>
            <a:schemeClr val="tx1"/>
          </a:solidFill>
          <a:latin typeface="+mn-lt"/>
          <a:ea typeface="+mn-ea"/>
          <a:cs typeface="+mn-cs"/>
        </a:defRPr>
      </a:lvl4pPr>
      <a:lvl5pPr marL="1687518" indent="-187503" algn="l" defTabSz="375005" rtl="0" eaLnBrk="1" latinLnBrk="0" hangingPunct="1">
        <a:spcBef>
          <a:spcPct val="20000"/>
        </a:spcBef>
        <a:buFont typeface="Arial"/>
        <a:buChar char="»"/>
        <a:defRPr sz="1640" kern="1200">
          <a:solidFill>
            <a:schemeClr val="tx1"/>
          </a:solidFill>
          <a:latin typeface="+mn-lt"/>
          <a:ea typeface="+mn-ea"/>
          <a:cs typeface="+mn-cs"/>
        </a:defRPr>
      </a:lvl5pPr>
      <a:lvl6pPr marL="2062523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375005" rtl="0" eaLnBrk="1" latinLnBrk="0" hangingPunct="1">
        <a:spcBef>
          <a:spcPct val="20000"/>
        </a:spcBef>
        <a:buFont typeface="Arial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375005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20DA-782F-4959-BBC9-B9290C49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4" y="1404094"/>
            <a:ext cx="11272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92CD0-82FF-465A-8481-711EF50AA0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765FB-9DEC-4D37-B314-F8434DE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4" y="343518"/>
            <a:ext cx="11272792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037125" y="6301762"/>
            <a:ext cx="707571" cy="267623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odelonTitilliumLight" charset="0"/>
                <a:ea typeface="ModelonTitilliumLight" charset="0"/>
                <a:cs typeface="ModelonTitilliumLight" charset="0"/>
              </a:defRPr>
            </a:lvl1pPr>
          </a:lstStyle>
          <a:p>
            <a:fld id="{5B83572D-2C8B-43FF-9955-394A422B14F2}" type="slidenum">
              <a:rPr lang="sv-SE" smtClean="0"/>
              <a:t>‹#›</a:t>
            </a:fld>
            <a:endParaRPr lang="sv-SE"/>
          </a:p>
        </p:txBody>
      </p:sp>
      <p:sp>
        <p:nvSpPr>
          <p:cNvPr id="17" name="Rectangle 16"/>
          <p:cNvSpPr/>
          <p:nvPr/>
        </p:nvSpPr>
        <p:spPr>
          <a:xfrm>
            <a:off x="9526304" y="6283650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  <a:latin typeface="ModelonTitilliumLight" panose="02000000000000000000" pitchFamily="2" charset="77"/>
              </a:rPr>
              <a:t>©2021 Modelon.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endParaRPr lang="sv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26674-1998-41F0-8141-F3772F9FB01A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5DEDE-96A1-4179-9F37-3792129E6C61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0CB38-EA43-4067-A387-089A505DC5EF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33AC4-3040-4715-B311-B45EB4FD5117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DB6B4-1276-4F33-9C2C-C19186202E12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DB155-851A-4029-943B-0C2A70FE35C8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2692B-08CB-409C-A0CD-0D2DCD35DBC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C2FA1-9623-4614-BFFD-E08851871ACB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BDBD0-4898-4273-862B-351036556A11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A4CB1-4207-4C17-A460-F15A695D65B6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5B312-369B-44AD-9533-34BCA6A4E5C0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EA5D-0929-4DE2-9E5D-B04C31936D68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0B747-83B1-4E2F-9985-A8D722629726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301D5-F505-4971-ABF7-27EC6445E948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DD4B1-66E6-474F-A173-FE698D59DF70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B9458-CA78-49C7-B3E4-E89A51589098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DB1743-0B8B-428D-9BF2-ACDBC38A4BD3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18A4A-3A8E-4A02-84BF-20F42EC1AB0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BF05C-0951-4BE4-8419-156E441C669C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B545E-66F6-498C-9E9D-3711B7418FF7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DB23FEE-E01E-4E72-B8C9-6720816B8FA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4CB122-6080-4A95-B028-3E32F739EA7D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8DA2751-676C-4F0C-8709-D3C416610DED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F69D7DF-C18D-4527-8B57-1DF25F57DC77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5588C9-91B1-4F4E-BCE5-7B982C8A3E4B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A828D79-6EF3-4911-A3C0-097030FD96EE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4A3903C-F6B0-4555-907D-434CA707A506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EB8711-E9A1-4954-AF0A-AA81DCB9E98C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F1433AB-ABE3-43DC-9AD1-78002FF5D471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7E2C24-F324-4BC3-B716-A3E6679453F8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968852-3AB1-47ED-A02E-1B133A8F7269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07E820-E87D-489F-B3C5-E6A27B11DFBB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7F7753-B497-44FD-BA6E-0331E8BD2A9F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CF57C0-B0F9-4D6A-ACAB-7780701A9AB3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8D62DB-E401-4E26-A8FF-A511DC3EF182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BA0BE0-A854-434D-A8CD-50D4030CCDC4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24207-48C8-46E0-A172-F2AF112F76CF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0784B4-A065-4211-B7AF-7A6A9D5910DE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4D9EB1-9BE1-4B5F-9CA2-EE7748E4C6EA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3D57435-F1B6-4AEC-A2FC-19EAD8967AD6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C774312-CF22-4679-8390-D8213517AFD0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898E88-6323-43AB-AEC5-C19CB57C608B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</p:spTree>
    <p:extLst>
      <p:ext uri="{BB962C8B-B14F-4D97-AF65-F5344CB8AC3E}">
        <p14:creationId xmlns:p14="http://schemas.microsoft.com/office/powerpoint/2010/main" val="339920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764" r:id="rId24"/>
    <p:sldLayoutId id="2147483765" r:id="rId25"/>
    <p:sldLayoutId id="2147483766" r:id="rId26"/>
    <p:sldLayoutId id="2147483767" r:id="rId27"/>
    <p:sldLayoutId id="2147483768" r:id="rId28"/>
    <p:sldLayoutId id="2147483769" r:id="rId29"/>
    <p:sldLayoutId id="2147483770" r:id="rId30"/>
    <p:sldLayoutId id="2147483771" r:id="rId31"/>
    <p:sldLayoutId id="2147483772" r:id="rId32"/>
    <p:sldLayoutId id="2147483773" r:id="rId33"/>
    <p:sldLayoutId id="2147483774" r:id="rId34"/>
    <p:sldLayoutId id="2147483775" r:id="rId35"/>
    <p:sldLayoutId id="2147483776" r:id="rId36"/>
    <p:sldLayoutId id="2147483777" r:id="rId37"/>
    <p:sldLayoutId id="2147483778" r:id="rId38"/>
    <p:sldLayoutId id="2147483779" r:id="rId39"/>
    <p:sldLayoutId id="2147483780" r:id="rId40"/>
    <p:sldLayoutId id="2147483781" r:id="rId41"/>
    <p:sldLayoutId id="2147483782" r:id="rId42"/>
    <p:sldLayoutId id="2147483783" r:id="rId4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ModelonTitilliumBold" charset="0"/>
          <a:ea typeface="ModelonTitilliumBold" charset="0"/>
          <a:cs typeface="ModelonTitillium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20DA-782F-4959-BBC9-B9290C49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4" y="1404094"/>
            <a:ext cx="11272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92CD0-82FF-465A-8481-711EF50AA0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765FB-9DEC-4D37-B314-F8434DE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4" y="343518"/>
            <a:ext cx="11272792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037125" y="6301762"/>
            <a:ext cx="707571" cy="267623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odelonTitilliumLight" charset="0"/>
                <a:ea typeface="ModelonTitilliumLight" charset="0"/>
                <a:cs typeface="ModelonTitilliumLight" charset="0"/>
              </a:defRPr>
            </a:lvl1pPr>
          </a:lstStyle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01811" y="6304984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©2018 </a:t>
            </a:r>
            <a:r>
              <a:rPr lang="en-US" sz="900" err="1">
                <a:solidFill>
                  <a:schemeClr val="accent6"/>
                </a:solidFill>
                <a:latin typeface="ModelonTitilliumLight" panose="02000000000000000000" pitchFamily="2" charset="77"/>
              </a:rPr>
              <a:t>Modelon</a:t>
            </a:r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26674-1998-41F0-8141-F3772F9FB01A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5DEDE-96A1-4179-9F37-3792129E6C61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0CB38-EA43-4067-A387-089A505DC5EF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33AC4-3040-4715-B311-B45EB4FD5117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DB6B4-1276-4F33-9C2C-C19186202E12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DB155-851A-4029-943B-0C2A70FE35C8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2692B-08CB-409C-A0CD-0D2DCD35DBC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C2FA1-9623-4614-BFFD-E08851871ACB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BDBD0-4898-4273-862B-351036556A11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A4CB1-4207-4C17-A460-F15A695D65B6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5B312-369B-44AD-9533-34BCA6A4E5C0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EA5D-0929-4DE2-9E5D-B04C31936D68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0B747-83B1-4E2F-9985-A8D722629726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301D5-F505-4971-ABF7-27EC6445E948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DD4B1-66E6-474F-A173-FE698D59DF70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B9458-CA78-49C7-B3E4-E89A51589098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DB1743-0B8B-428D-9BF2-ACDBC38A4BD3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18A4A-3A8E-4A02-84BF-20F42EC1AB0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BF05C-0951-4BE4-8419-156E441C669C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B545E-66F6-498C-9E9D-3711B7418FF7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</p:spTree>
    <p:extLst>
      <p:ext uri="{BB962C8B-B14F-4D97-AF65-F5344CB8AC3E}">
        <p14:creationId xmlns:p14="http://schemas.microsoft.com/office/powerpoint/2010/main" val="2587495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  <p:sldLayoutId id="2147483802" r:id="rId18"/>
    <p:sldLayoutId id="2147483803" r:id="rId19"/>
    <p:sldLayoutId id="2147483804" r:id="rId20"/>
    <p:sldLayoutId id="2147483805" r:id="rId21"/>
    <p:sldLayoutId id="2147483806" r:id="rId22"/>
    <p:sldLayoutId id="2147483807" r:id="rId23"/>
    <p:sldLayoutId id="2147483808" r:id="rId24"/>
    <p:sldLayoutId id="2147483809" r:id="rId25"/>
    <p:sldLayoutId id="2147483810" r:id="rId26"/>
    <p:sldLayoutId id="2147483811" r:id="rId27"/>
    <p:sldLayoutId id="2147483812" r:id="rId28"/>
    <p:sldLayoutId id="2147483813" r:id="rId29"/>
    <p:sldLayoutId id="2147483814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  <p:sldLayoutId id="2147483821" r:id="rId37"/>
    <p:sldLayoutId id="2147483822" r:id="rId38"/>
    <p:sldLayoutId id="2147483823" r:id="rId39"/>
    <p:sldLayoutId id="2147483824" r:id="rId40"/>
    <p:sldLayoutId id="2147483825" r:id="rId41"/>
    <p:sldLayoutId id="2147483826" r:id="rId42"/>
    <p:sldLayoutId id="2147483827" r:id="rId4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ModelonTitilliumBold" charset="0"/>
          <a:ea typeface="ModelonTitilliumBold" charset="0"/>
          <a:cs typeface="ModelonTitillium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20DA-782F-4959-BBC9-B9290C49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4" y="1404094"/>
            <a:ext cx="11272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92CD0-82FF-465A-8481-711EF50AA0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765FB-9DEC-4D37-B314-F8434DE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4" y="343518"/>
            <a:ext cx="11272792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037125" y="6301762"/>
            <a:ext cx="707571" cy="267623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odelonTitilliumLight" charset="0"/>
                <a:ea typeface="ModelonTitilliumLight" charset="0"/>
                <a:cs typeface="ModelonTitilliumLight" charset="0"/>
              </a:defRPr>
            </a:lvl1pPr>
          </a:lstStyle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01811" y="6304984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©2018 </a:t>
            </a:r>
            <a:r>
              <a:rPr lang="en-US" sz="900" err="1">
                <a:solidFill>
                  <a:schemeClr val="accent6"/>
                </a:solidFill>
                <a:latin typeface="ModelonTitilliumLight" panose="02000000000000000000" pitchFamily="2" charset="77"/>
              </a:rPr>
              <a:t>Modelon</a:t>
            </a:r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26674-1998-41F0-8141-F3772F9FB01A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5DEDE-96A1-4179-9F37-3792129E6C61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0CB38-EA43-4067-A387-089A505DC5EF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33AC4-3040-4715-B311-B45EB4FD5117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DB6B4-1276-4F33-9C2C-C19186202E12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DB155-851A-4029-943B-0C2A70FE35C8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2692B-08CB-409C-A0CD-0D2DCD35DBC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C2FA1-9623-4614-BFFD-E08851871ACB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BDBD0-4898-4273-862B-351036556A11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A4CB1-4207-4C17-A460-F15A695D65B6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5B312-369B-44AD-9533-34BCA6A4E5C0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EA5D-0929-4DE2-9E5D-B04C31936D68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0B747-83B1-4E2F-9985-A8D722629726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301D5-F505-4971-ABF7-27EC6445E948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DD4B1-66E6-474F-A173-FE698D59DF70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B9458-CA78-49C7-B3E4-E89A51589098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DB1743-0B8B-428D-9BF2-ACDBC38A4BD3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18A4A-3A8E-4A02-84BF-20F42EC1AB0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BF05C-0951-4BE4-8419-156E441C669C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B545E-66F6-498C-9E9D-3711B7418FF7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ADCDCE-0439-4AAC-A86B-94CB974A934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68F2B7-F21E-4C55-AC74-A9F8110FEC8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83F7DC-9B08-480C-94F3-5317AD9F85E7}"/>
              </a:ext>
            </a:extLst>
          </p:cNvPr>
          <p:cNvSpPr/>
          <p:nvPr/>
        </p:nvSpPr>
        <p:spPr>
          <a:xfrm>
            <a:off x="9501811" y="6304984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©2018 </a:t>
            </a:r>
            <a:r>
              <a:rPr lang="en-US" sz="900" err="1">
                <a:solidFill>
                  <a:schemeClr val="accent6"/>
                </a:solidFill>
                <a:latin typeface="ModelonTitilliumLight" panose="02000000000000000000" pitchFamily="2" charset="77"/>
              </a:rPr>
              <a:t>Modelon</a:t>
            </a:r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B709B-1D2C-4667-A7E1-E0E264385BEF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94E5D3-8B36-47E9-B5F8-9C262BA2AD43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BBE723-6D0A-4165-ABCA-5A2E69914146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554C29-F7CA-4502-AB34-8758FD3B3948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2A695C-EBDC-44FC-9239-AB9E90700958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A77BF-715B-4683-91F4-E17D8C9B84F5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2683B4-7FAC-41C5-8006-6AC5691A395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4B9ACE-71EE-4ECC-9E2F-55FCBFC783B7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2CA3CD-EC36-4921-8B21-6CFF6E4C1E35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B97CF-3CAB-4D51-A08D-B5E5395B4C0B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0746D3-B309-4609-A697-6422A1B04897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55048A-D591-4810-982F-CD3053633D54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DAB2CC-5100-4705-B9BA-CAAEB98C6033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D2BCFC-1FCD-4561-AA7D-58B83C8798E1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036185-520D-4FAE-973B-ACA4A8203A18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977A9-BD8E-4650-91EF-4CD5E02B3A85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B29D56-DEED-42EB-A0A7-78FBA6B971F4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9F40B-0ADE-4794-A6A8-3A3C9D4EC65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5DACB6-B470-4056-AC25-BBC5AD163DF3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4E8A99-8504-4593-AB7F-55E487FE53CC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</p:spTree>
    <p:extLst>
      <p:ext uri="{BB962C8B-B14F-4D97-AF65-F5344CB8AC3E}">
        <p14:creationId xmlns:p14="http://schemas.microsoft.com/office/powerpoint/2010/main" val="19470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  <p:sldLayoutId id="2147483846" r:id="rId18"/>
    <p:sldLayoutId id="2147483847" r:id="rId19"/>
    <p:sldLayoutId id="2147483848" r:id="rId20"/>
    <p:sldLayoutId id="2147483849" r:id="rId21"/>
    <p:sldLayoutId id="2147483850" r:id="rId22"/>
    <p:sldLayoutId id="2147483851" r:id="rId23"/>
    <p:sldLayoutId id="2147483852" r:id="rId24"/>
    <p:sldLayoutId id="2147483853" r:id="rId25"/>
    <p:sldLayoutId id="2147483854" r:id="rId26"/>
    <p:sldLayoutId id="2147483855" r:id="rId27"/>
    <p:sldLayoutId id="2147483856" r:id="rId28"/>
    <p:sldLayoutId id="2147483857" r:id="rId29"/>
    <p:sldLayoutId id="2147483858" r:id="rId30"/>
    <p:sldLayoutId id="2147483859" r:id="rId31"/>
    <p:sldLayoutId id="2147483860" r:id="rId32"/>
    <p:sldLayoutId id="2147483861" r:id="rId33"/>
    <p:sldLayoutId id="2147483862" r:id="rId34"/>
    <p:sldLayoutId id="2147483863" r:id="rId35"/>
    <p:sldLayoutId id="2147483864" r:id="rId36"/>
    <p:sldLayoutId id="2147483865" r:id="rId37"/>
    <p:sldLayoutId id="2147483866" r:id="rId38"/>
    <p:sldLayoutId id="2147483867" r:id="rId39"/>
    <p:sldLayoutId id="2147483868" r:id="rId40"/>
    <p:sldLayoutId id="2147483869" r:id="rId41"/>
    <p:sldLayoutId id="2147483870" r:id="rId42"/>
    <p:sldLayoutId id="2147483871" r:id="rId4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ModelonTitilliumBold" charset="0"/>
          <a:ea typeface="ModelonTitilliumBold" charset="0"/>
          <a:cs typeface="ModelonTitillium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720DA-782F-4959-BBC9-B9290C493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904" y="1404094"/>
            <a:ext cx="11272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892CD0-82FF-465A-8481-711EF50AA046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5765FB-9DEC-4D37-B314-F8434DED9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4" y="343518"/>
            <a:ext cx="11272792" cy="102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DFB0EA-D68B-4659-A5F8-1608AB0C0FC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037125" y="6301762"/>
            <a:ext cx="707571" cy="267623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odelonTitilliumLight" charset="0"/>
                <a:ea typeface="ModelonTitilliumLight" charset="0"/>
                <a:cs typeface="ModelonTitilliumLight" charset="0"/>
              </a:defRPr>
            </a:lvl1pPr>
          </a:lstStyle>
          <a:p>
            <a:fld id="{37440F22-FE64-EA4E-8D1B-E23CAA151D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501811" y="6304984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©2021 </a:t>
            </a:r>
            <a:r>
              <a:rPr lang="en-US" sz="900" err="1">
                <a:solidFill>
                  <a:schemeClr val="accent6"/>
                </a:solidFill>
                <a:latin typeface="ModelonTitilliumLight" panose="02000000000000000000" pitchFamily="2" charset="77"/>
              </a:rPr>
              <a:t>Modelon</a:t>
            </a:r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.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4038600" y="6301762"/>
            <a:ext cx="4114800" cy="2676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odelonTitilliumMedium" charset="0"/>
                <a:ea typeface="ModelonTitilliumMedium" charset="0"/>
                <a:cs typeface="ModelonTitilliumMedium" charset="0"/>
              </a:defRPr>
            </a:lvl1pPr>
          </a:lstStyle>
          <a:p>
            <a:r>
              <a:rPr lang="sv-SE"/>
              <a:t>2018-08-08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726674-1998-41F0-8141-F3772F9FB01A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B5DEDE-96A1-4179-9F37-3792129E6C61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0CB38-EA43-4067-A387-089A505DC5EF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333AC4-3040-4715-B311-B45EB4FD5117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DB6B4-1276-4F33-9C2C-C19186202E12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DB155-851A-4029-943B-0C2A70FE35C8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2692B-08CB-409C-A0CD-0D2DCD35DBC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C2FA1-9623-4614-BFFD-E08851871ACB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9BDBD0-4898-4273-862B-351036556A11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A4CB1-4207-4C17-A460-F15A695D65B6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F5B312-369B-44AD-9533-34BCA6A4E5C0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80EA5D-0929-4DE2-9E5D-B04C31936D68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D0B747-83B1-4E2F-9985-A8D722629726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5301D5-F505-4971-ABF7-27EC6445E948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4DD4B1-66E6-474F-A173-FE698D59DF70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4B9458-CA78-49C7-B3E4-E89A51589098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DB1743-0B8B-428D-9BF2-ACDBC38A4BD3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A18A4A-3A8E-4A02-84BF-20F42EC1AB0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ABF05C-0951-4BE4-8419-156E441C669C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4B545E-66F6-498C-9E9D-3711B7418FF7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5ADCDCE-0439-4AAC-A86B-94CB974A934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4" y="6057762"/>
            <a:ext cx="1704093" cy="5680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168F2B7-F21E-4C55-AC74-A9F8110FEC85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0" y="6764830"/>
            <a:ext cx="12192000" cy="9317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83F7DC-9B08-480C-94F3-5317AD9F85E7}"/>
              </a:ext>
            </a:extLst>
          </p:cNvPr>
          <p:cNvSpPr/>
          <p:nvPr/>
        </p:nvSpPr>
        <p:spPr>
          <a:xfrm>
            <a:off x="9501811" y="6304984"/>
            <a:ext cx="12941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>
                <a:solidFill>
                  <a:schemeClr val="accent6"/>
                </a:solidFill>
                <a:latin typeface="ModelonTitilliumLight" panose="02000000000000000000" pitchFamily="2" charset="77"/>
              </a:rPr>
              <a:t> Modelon.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4EB709B-1D2C-4667-A7E1-E0E264385BEF}"/>
              </a:ext>
            </a:extLst>
          </p:cNvPr>
          <p:cNvSpPr/>
          <p:nvPr/>
        </p:nvSpPr>
        <p:spPr>
          <a:xfrm>
            <a:off x="-1520376" y="134948"/>
            <a:ext cx="609600" cy="417145"/>
          </a:xfrm>
          <a:prstGeom prst="rect">
            <a:avLst/>
          </a:prstGeom>
          <a:solidFill>
            <a:srgbClr val="E3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94E5D3-8B36-47E9-B5F8-9C262BA2AD43}"/>
              </a:ext>
            </a:extLst>
          </p:cNvPr>
          <p:cNvSpPr/>
          <p:nvPr/>
        </p:nvSpPr>
        <p:spPr>
          <a:xfrm>
            <a:off x="-719213" y="136658"/>
            <a:ext cx="609600" cy="41714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BBE723-6D0A-4165-ABCA-5A2E69914146}"/>
              </a:ext>
            </a:extLst>
          </p:cNvPr>
          <p:cNvSpPr/>
          <p:nvPr/>
        </p:nvSpPr>
        <p:spPr>
          <a:xfrm>
            <a:off x="-1527224" y="1305217"/>
            <a:ext cx="609600" cy="417145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554C29-F7CA-4502-AB34-8758FD3B3948}"/>
              </a:ext>
            </a:extLst>
          </p:cNvPr>
          <p:cNvSpPr/>
          <p:nvPr/>
        </p:nvSpPr>
        <p:spPr>
          <a:xfrm>
            <a:off x="-723532" y="1300785"/>
            <a:ext cx="609600" cy="417145"/>
          </a:xfrm>
          <a:prstGeom prst="rect">
            <a:avLst/>
          </a:prstGeom>
          <a:solidFill>
            <a:srgbClr val="E9E9E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2A695C-EBDC-44FC-9239-AB9E90700958}"/>
              </a:ext>
            </a:extLst>
          </p:cNvPr>
          <p:cNvSpPr txBox="1"/>
          <p:nvPr/>
        </p:nvSpPr>
        <p:spPr>
          <a:xfrm>
            <a:off x="-1618820" y="5687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Orange</a:t>
            </a:r>
          </a:p>
          <a:p>
            <a:r>
              <a:rPr lang="en-US" sz="800"/>
              <a:t>R:227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FA77BF-715B-4683-91F4-E17D8C9B84F5}"/>
              </a:ext>
            </a:extLst>
          </p:cNvPr>
          <p:cNvSpPr txBox="1"/>
          <p:nvPr/>
        </p:nvSpPr>
        <p:spPr>
          <a:xfrm>
            <a:off x="-849819" y="572100"/>
            <a:ext cx="827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Slate</a:t>
            </a:r>
          </a:p>
          <a:p>
            <a:r>
              <a:rPr lang="en-US" sz="800"/>
              <a:t>R:52</a:t>
            </a:r>
          </a:p>
          <a:p>
            <a:r>
              <a:rPr lang="en-US" sz="800"/>
              <a:t>G:62</a:t>
            </a:r>
          </a:p>
          <a:p>
            <a:r>
              <a:rPr lang="en-US" sz="800"/>
              <a:t>B:71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D2683B4-7FAC-41C5-8006-6AC5691A3957}"/>
              </a:ext>
            </a:extLst>
          </p:cNvPr>
          <p:cNvSpPr txBox="1"/>
          <p:nvPr/>
        </p:nvSpPr>
        <p:spPr>
          <a:xfrm>
            <a:off x="-1618820" y="1750888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Yellow</a:t>
            </a:r>
          </a:p>
          <a:p>
            <a:r>
              <a:rPr lang="en-US" sz="800"/>
              <a:t>R:255</a:t>
            </a:r>
          </a:p>
          <a:p>
            <a:r>
              <a:rPr lang="en-US" sz="800"/>
              <a:t>G:204</a:t>
            </a:r>
          </a:p>
          <a:p>
            <a:r>
              <a:rPr lang="en-US" sz="800"/>
              <a:t>B:0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4B9ACE-71EE-4ECC-9E2F-55FCBFC783B7}"/>
              </a:ext>
            </a:extLst>
          </p:cNvPr>
          <p:cNvSpPr txBox="1"/>
          <p:nvPr/>
        </p:nvSpPr>
        <p:spPr>
          <a:xfrm>
            <a:off x="-832396" y="1756625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1</a:t>
            </a:r>
          </a:p>
          <a:p>
            <a:r>
              <a:rPr lang="en-US" sz="800"/>
              <a:t>R:233</a:t>
            </a:r>
          </a:p>
          <a:p>
            <a:r>
              <a:rPr lang="en-US" sz="800"/>
              <a:t>G:223</a:t>
            </a:r>
          </a:p>
          <a:p>
            <a:r>
              <a:rPr lang="en-US" sz="800"/>
              <a:t>B:223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12CA3CD-EC36-4921-8B21-6CFF6E4C1E35}"/>
              </a:ext>
            </a:extLst>
          </p:cNvPr>
          <p:cNvSpPr/>
          <p:nvPr/>
        </p:nvSpPr>
        <p:spPr>
          <a:xfrm>
            <a:off x="-1527224" y="2465202"/>
            <a:ext cx="609600" cy="41714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FB97CF-3CAB-4D51-A08D-B5E5395B4C0B}"/>
              </a:ext>
            </a:extLst>
          </p:cNvPr>
          <p:cNvSpPr txBox="1"/>
          <p:nvPr/>
        </p:nvSpPr>
        <p:spPr>
          <a:xfrm>
            <a:off x="-1626659" y="2893783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Modelon Gray 2</a:t>
            </a:r>
          </a:p>
          <a:p>
            <a:r>
              <a:rPr lang="en-US" sz="800"/>
              <a:t>R:247</a:t>
            </a:r>
          </a:p>
          <a:p>
            <a:r>
              <a:rPr lang="en-US" sz="800"/>
              <a:t>G:247</a:t>
            </a:r>
          </a:p>
          <a:p>
            <a:r>
              <a:rPr lang="en-US" sz="800"/>
              <a:t>B:247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90746D3-B309-4609-A697-6422A1B04897}"/>
              </a:ext>
            </a:extLst>
          </p:cNvPr>
          <p:cNvSpPr/>
          <p:nvPr/>
        </p:nvSpPr>
        <p:spPr>
          <a:xfrm>
            <a:off x="-768985" y="3658728"/>
            <a:ext cx="609600" cy="417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D55048A-D591-4810-982F-CD3053633D54}"/>
              </a:ext>
            </a:extLst>
          </p:cNvPr>
          <p:cNvSpPr txBox="1"/>
          <p:nvPr/>
        </p:nvSpPr>
        <p:spPr>
          <a:xfrm>
            <a:off x="-799331" y="4055699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3</a:t>
            </a:r>
          </a:p>
          <a:p>
            <a:r>
              <a:rPr lang="en-US" sz="800"/>
              <a:t>R:253</a:t>
            </a:r>
          </a:p>
          <a:p>
            <a:r>
              <a:rPr lang="en-US" sz="800"/>
              <a:t>G:162</a:t>
            </a:r>
          </a:p>
          <a:p>
            <a:r>
              <a:rPr lang="en-US" sz="800"/>
              <a:t>B:40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6DAB2CC-5100-4705-B9BA-CAAEB98C6033}"/>
              </a:ext>
            </a:extLst>
          </p:cNvPr>
          <p:cNvSpPr/>
          <p:nvPr/>
        </p:nvSpPr>
        <p:spPr>
          <a:xfrm>
            <a:off x="-1527224" y="4763588"/>
            <a:ext cx="609600" cy="41714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D2BCFC-1FCD-4561-AA7D-58B83C8798E1}"/>
              </a:ext>
            </a:extLst>
          </p:cNvPr>
          <p:cNvSpPr txBox="1"/>
          <p:nvPr/>
        </p:nvSpPr>
        <p:spPr>
          <a:xfrm>
            <a:off x="-1626659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5</a:t>
            </a:r>
          </a:p>
          <a:p>
            <a:r>
              <a:rPr lang="en-US" sz="800"/>
              <a:t>R:232</a:t>
            </a:r>
          </a:p>
          <a:p>
            <a:r>
              <a:rPr lang="en-US" sz="800"/>
              <a:t>G:97</a:t>
            </a:r>
          </a:p>
          <a:p>
            <a:r>
              <a:rPr lang="en-US" sz="800"/>
              <a:t>B:29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6036185-520D-4FAE-973B-ACA4A8203A18}"/>
              </a:ext>
            </a:extLst>
          </p:cNvPr>
          <p:cNvSpPr/>
          <p:nvPr/>
        </p:nvSpPr>
        <p:spPr>
          <a:xfrm>
            <a:off x="-1527224" y="3658728"/>
            <a:ext cx="609600" cy="417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977A9-BD8E-4650-91EF-4CD5E02B3A85}"/>
              </a:ext>
            </a:extLst>
          </p:cNvPr>
          <p:cNvSpPr txBox="1"/>
          <p:nvPr/>
        </p:nvSpPr>
        <p:spPr>
          <a:xfrm>
            <a:off x="-1609080" y="407587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2</a:t>
            </a:r>
          </a:p>
          <a:p>
            <a:r>
              <a:rPr lang="en-US" sz="800"/>
              <a:t>R:237</a:t>
            </a:r>
          </a:p>
          <a:p>
            <a:r>
              <a:rPr lang="en-US" sz="800"/>
              <a:t>G:134</a:t>
            </a:r>
          </a:p>
          <a:p>
            <a:r>
              <a:rPr lang="en-US" sz="800"/>
              <a:t>B:34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B29D56-DEED-42EB-A0A7-78FBA6B971F4}"/>
              </a:ext>
            </a:extLst>
          </p:cNvPr>
          <p:cNvSpPr/>
          <p:nvPr/>
        </p:nvSpPr>
        <p:spPr>
          <a:xfrm>
            <a:off x="-723532" y="2457210"/>
            <a:ext cx="609600" cy="4171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99F40B-0ADE-4794-A6A8-3A3C9D4EC658}"/>
              </a:ext>
            </a:extLst>
          </p:cNvPr>
          <p:cNvSpPr txBox="1"/>
          <p:nvPr/>
        </p:nvSpPr>
        <p:spPr>
          <a:xfrm>
            <a:off x="-832396" y="2905222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Orange Accent 1</a:t>
            </a:r>
          </a:p>
          <a:p>
            <a:r>
              <a:rPr lang="en-US" sz="800"/>
              <a:t>R:225</a:t>
            </a:r>
          </a:p>
          <a:p>
            <a:r>
              <a:rPr lang="en-US" sz="800"/>
              <a:t>G:109</a:t>
            </a:r>
          </a:p>
          <a:p>
            <a:r>
              <a:rPr lang="en-US" sz="800"/>
              <a:t>B:30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5DACB6-B470-4056-AC25-BBC5AD163DF3}"/>
              </a:ext>
            </a:extLst>
          </p:cNvPr>
          <p:cNvSpPr/>
          <p:nvPr/>
        </p:nvSpPr>
        <p:spPr>
          <a:xfrm>
            <a:off x="-781752" y="4753502"/>
            <a:ext cx="609600" cy="417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4E8A99-8504-4593-AB7F-55E487FE53CC}"/>
              </a:ext>
            </a:extLst>
          </p:cNvPr>
          <p:cNvSpPr txBox="1"/>
          <p:nvPr/>
        </p:nvSpPr>
        <p:spPr>
          <a:xfrm>
            <a:off x="-834791" y="5218767"/>
            <a:ext cx="827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Blue-Gray Text 2</a:t>
            </a:r>
          </a:p>
          <a:p>
            <a:r>
              <a:rPr lang="en-US" sz="800"/>
              <a:t>R:68</a:t>
            </a:r>
          </a:p>
          <a:p>
            <a:r>
              <a:rPr lang="en-US" sz="800"/>
              <a:t>G:84</a:t>
            </a:r>
          </a:p>
          <a:p>
            <a:r>
              <a:rPr lang="en-US" sz="800"/>
              <a:t>B:106</a:t>
            </a:r>
          </a:p>
        </p:txBody>
      </p:sp>
    </p:spTree>
    <p:extLst>
      <p:ext uri="{BB962C8B-B14F-4D97-AF65-F5344CB8AC3E}">
        <p14:creationId xmlns:p14="http://schemas.microsoft.com/office/powerpoint/2010/main" val="54339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0" r:id="rId18"/>
    <p:sldLayoutId id="2147483891" r:id="rId19"/>
    <p:sldLayoutId id="2147483892" r:id="rId20"/>
    <p:sldLayoutId id="2147483893" r:id="rId21"/>
    <p:sldLayoutId id="2147483894" r:id="rId22"/>
    <p:sldLayoutId id="2147483895" r:id="rId23"/>
    <p:sldLayoutId id="2147483896" r:id="rId24"/>
    <p:sldLayoutId id="2147483897" r:id="rId25"/>
    <p:sldLayoutId id="2147483898" r:id="rId26"/>
    <p:sldLayoutId id="2147483899" r:id="rId27"/>
    <p:sldLayoutId id="2147483900" r:id="rId28"/>
    <p:sldLayoutId id="2147483901" r:id="rId29"/>
    <p:sldLayoutId id="2147483902" r:id="rId30"/>
    <p:sldLayoutId id="2147483903" r:id="rId31"/>
    <p:sldLayoutId id="2147483904" r:id="rId32"/>
    <p:sldLayoutId id="2147483905" r:id="rId33"/>
    <p:sldLayoutId id="2147483906" r:id="rId34"/>
    <p:sldLayoutId id="2147483907" r:id="rId35"/>
    <p:sldLayoutId id="2147483908" r:id="rId36"/>
    <p:sldLayoutId id="2147483909" r:id="rId37"/>
    <p:sldLayoutId id="2147483910" r:id="rId38"/>
    <p:sldLayoutId id="2147483911" r:id="rId39"/>
    <p:sldLayoutId id="2147483912" r:id="rId40"/>
    <p:sldLayoutId id="2147483913" r:id="rId41"/>
    <p:sldLayoutId id="2147483914" r:id="rId42"/>
    <p:sldLayoutId id="2147483915" r:id="rId4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ModelonTitilliumBold" charset="0"/>
          <a:ea typeface="ModelonTitilliumBold" charset="0"/>
          <a:cs typeface="ModelonTitilliumBold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ModelonTitilliumRegular" panose="02000000000000000000" pitchFamily="2" charset="77"/>
          <a:ea typeface="ModelonTitilliumRegular" panose="02000000000000000000" pitchFamily="2" charset="77"/>
          <a:cs typeface="ModelonTitilliumRegular" panose="02000000000000000000" pitchFamily="2" charset="77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odelon_M_outline_blue.eps"/>
          <p:cNvPicPr>
            <a:picLocks noChangeAspect="1"/>
          </p:cNvPicPr>
          <p:nvPr/>
        </p:nvPicPr>
        <p:blipFill rotWithShape="1">
          <a:blip r:embed="rId6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46" b="10393"/>
          <a:stretch/>
        </p:blipFill>
        <p:spPr>
          <a:xfrm>
            <a:off x="7048806" y="2443216"/>
            <a:ext cx="5151823" cy="4424075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3F2995A5-FBDC-4E57-BAD8-B613A368520E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205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baseline="0">
          <a:solidFill>
            <a:schemeClr val="tx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461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Font typeface="Wingdings" pitchFamily="2" charset="2"/>
        <a:buChar char="§"/>
        <a:defRPr sz="2297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937511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97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8B90638-2733-4CDA-881D-0D0CB87D8336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 descr="Modelon_Logo_PPT_Grey_transp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3" y="6244101"/>
            <a:ext cx="1450642" cy="46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742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baseline="0">
          <a:solidFill>
            <a:schemeClr val="tx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461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Font typeface="Wingdings" pitchFamily="2" charset="2"/>
        <a:buChar char="§"/>
        <a:defRPr sz="2297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937511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97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51EE4AED-9876-4F55-98BB-77D82F85A67F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436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baseline="0">
          <a:solidFill>
            <a:schemeClr val="tx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461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Font typeface="Wingdings" pitchFamily="2" charset="2"/>
        <a:buChar char="§"/>
        <a:defRPr sz="2297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937511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97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CB16F3B0-C101-4721-9ECB-236D840C0B1A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2"/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545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baseline="0">
          <a:solidFill>
            <a:schemeClr val="tx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461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Font typeface="Wingdings" pitchFamily="2" charset="2"/>
        <a:buChar char="§"/>
        <a:defRPr sz="2297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937511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97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 cap="none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D96829"/>
              </a:gs>
              <a:gs pos="27000">
                <a:srgbClr val="983E24"/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6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3" b="11097"/>
          <a:stretch/>
        </p:blipFill>
        <p:spPr>
          <a:xfrm>
            <a:off x="7040011" y="2468732"/>
            <a:ext cx="5151989" cy="43892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90C635F7-D6BE-42F3-BC6B-22BFB7C58EAC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35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gradFill flip="none" rotWithShape="1">
            <a:gsLst>
              <a:gs pos="90000">
                <a:srgbClr val="D96829"/>
              </a:gs>
              <a:gs pos="27000">
                <a:srgbClr val="983E24"/>
              </a:gs>
            </a:gsLst>
            <a:lin ang="144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AAA43E0E-9067-4BE4-BEDB-213AF06CB701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4" name="Picture 13" descr="Modelon_Logo_PPT_Vi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4" y="6276421"/>
            <a:ext cx="1396606" cy="43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7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914FBBE8-C734-4E9C-9B73-5298A4A95D0D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 rot="5400000">
            <a:off x="5701644" y="-5340681"/>
            <a:ext cx="788732" cy="12192000"/>
          </a:xfrm>
          <a:prstGeom prst="rect">
            <a:avLst/>
          </a:prstGeom>
          <a:gradFill flip="none" rotWithShape="1">
            <a:gsLst>
              <a:gs pos="31000">
                <a:srgbClr val="D96829"/>
              </a:gs>
              <a:gs pos="0">
                <a:srgbClr val="983E24"/>
              </a:gs>
              <a:gs pos="93000">
                <a:srgbClr val="983E24"/>
              </a:gs>
            </a:gsLst>
            <a:lin ang="14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  <p:pic>
        <p:nvPicPr>
          <p:cNvPr id="8" name="Picture 7" descr="Modelon_M_outline_white.eps"/>
          <p:cNvPicPr>
            <a:picLocks noChangeAspect="1"/>
          </p:cNvPicPr>
          <p:nvPr/>
        </p:nvPicPr>
        <p:blipFill rotWithShape="1">
          <a:blip r:embed="rId6" cstate="print">
            <a:alphaModFix am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 t="21398" r="4656" b="48504"/>
          <a:stretch/>
        </p:blipFill>
        <p:spPr>
          <a:xfrm>
            <a:off x="7901812" y="360953"/>
            <a:ext cx="4290188" cy="788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523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delon_M_outline_blue.eps"/>
          <p:cNvPicPr>
            <a:picLocks noChangeAspect="1"/>
          </p:cNvPicPr>
          <p:nvPr/>
        </p:nvPicPr>
        <p:blipFill rotWithShape="1">
          <a:blip r:embed="rId6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246" b="10393"/>
          <a:stretch/>
        </p:blipFill>
        <p:spPr>
          <a:xfrm>
            <a:off x="7031846" y="2433925"/>
            <a:ext cx="5151823" cy="4424075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248598" y="6394598"/>
            <a:ext cx="257854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09A6976D-9773-4145-94E6-332C1FB3E76D}" type="datetime4">
              <a:rPr lang="en-US" smtClean="0"/>
              <a:t>February 24, 2021</a:t>
            </a:fld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5948" y="6394598"/>
            <a:ext cx="3860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r>
              <a:rPr lang="en-GB"/>
              <a:t>Modelon Confidential</a:t>
            </a:r>
            <a:endParaRPr lang="en-GB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40727" y="6394598"/>
            <a:ext cx="1041677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 b="0" i="0" baseline="0">
                <a:solidFill>
                  <a:schemeClr val="bg1">
                    <a:lumMod val="75000"/>
                    <a:alpha val="70000"/>
                  </a:schemeClr>
                </a:solidFill>
                <a:latin typeface="ModelonTitilliumRegular" panose="02000000000000000000" pitchFamily="2" charset="0"/>
                <a:cs typeface="ModelonTitilliumRegular" panose="02000000000000000000" pitchFamily="2" charset="0"/>
              </a:defRPr>
            </a:lvl1pPr>
          </a:lstStyle>
          <a:p>
            <a:fld id="{B71C7501-9271-4239-A294-CE9FEFF988D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3" y="0"/>
            <a:ext cx="862060" cy="6858000"/>
          </a:xfrm>
          <a:prstGeom prst="rect">
            <a:avLst/>
          </a:prstGeom>
          <a:gradFill flip="none" rotWithShape="1">
            <a:gsLst>
              <a:gs pos="90000">
                <a:srgbClr val="D96829"/>
              </a:gs>
              <a:gs pos="27000">
                <a:srgbClr val="983E24"/>
              </a:gs>
            </a:gsLst>
            <a:lin ang="14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75" b="0" i="0" dirty="0">
              <a:latin typeface="TitilliumRegular"/>
              <a:cs typeface="Titillium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9896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</p:sldLayoutIdLst>
  <p:hf hdr="0"/>
  <p:txStyles>
    <p:titleStyle>
      <a:lvl1pPr algn="l" defTabSz="750009" rtl="0" eaLnBrk="1" latinLnBrk="0" hangingPunct="1">
        <a:spcBef>
          <a:spcPct val="0"/>
        </a:spcBef>
        <a:buNone/>
        <a:defRPr sz="2953" b="0" i="0" kern="1200" cap="all" baseline="0">
          <a:solidFill>
            <a:schemeClr val="bg1"/>
          </a:solidFill>
          <a:latin typeface="TitilliumBold"/>
          <a:ea typeface="+mj-ea"/>
          <a:cs typeface="TitilliumBold"/>
        </a:defRPr>
      </a:lvl1pPr>
    </p:titleStyle>
    <p:bodyStyle>
      <a:lvl1pPr marL="281252" indent="-281252" algn="l" defTabSz="750009" rtl="0" eaLnBrk="1" latinLnBrk="0" hangingPunct="1">
        <a:spcBef>
          <a:spcPct val="20000"/>
        </a:spcBef>
        <a:buFont typeface="Arial" pitchFamily="34" charset="0"/>
        <a:buChar char="•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1pPr>
      <a:lvl2pPr marL="609382" indent="-234378" algn="l" defTabSz="750009" rtl="0" eaLnBrk="1" latinLnBrk="0" hangingPunct="1">
        <a:spcBef>
          <a:spcPct val="20000"/>
        </a:spcBef>
        <a:buSzPct val="80000"/>
        <a:buFont typeface="Wingdings" charset="2"/>
        <a:buChar char="§"/>
        <a:defRPr sz="2297" b="0" i="0" kern="1200">
          <a:solidFill>
            <a:schemeClr val="tx1"/>
          </a:solidFill>
          <a:latin typeface="TitilliumRegular"/>
          <a:ea typeface="+mn-ea"/>
          <a:cs typeface="TitilliumRegular"/>
        </a:defRPr>
      </a:lvl2pPr>
      <a:lvl3pPr marL="750009" indent="0" algn="l" defTabSz="750009" rtl="0" eaLnBrk="1" latinLnBrk="0" hangingPunct="1">
        <a:spcBef>
          <a:spcPct val="20000"/>
        </a:spcBef>
        <a:buFont typeface="Arial" pitchFamily="34" charset="0"/>
        <a:buNone/>
        <a:defRPr sz="1970" b="0" i="0" kern="1200">
          <a:solidFill>
            <a:schemeClr val="tx1"/>
          </a:solidFill>
          <a:latin typeface="TitilliumRegular"/>
          <a:ea typeface="+mn-ea"/>
          <a:cs typeface="TitilliumRegular"/>
        </a:defRPr>
      </a:lvl3pPr>
      <a:lvl4pPr marL="1312514" indent="-187503" algn="l" defTabSz="750009" rtl="0" eaLnBrk="1" latinLnBrk="0" hangingPunct="1">
        <a:spcBef>
          <a:spcPct val="20000"/>
        </a:spcBef>
        <a:buFont typeface="Wingdings" pitchFamily="2" charset="2"/>
        <a:buChar char="§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4pPr>
      <a:lvl5pPr marL="1687518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b="0" i="0" kern="1200">
          <a:solidFill>
            <a:schemeClr val="tx1"/>
          </a:solidFill>
          <a:latin typeface="TitilliumRegular"/>
          <a:ea typeface="+mn-ea"/>
          <a:cs typeface="TitilliumRegular"/>
        </a:defRPr>
      </a:lvl5pPr>
      <a:lvl6pPr marL="2062523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6pPr>
      <a:lvl7pPr marL="243752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7pPr>
      <a:lvl8pPr marL="2812530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8pPr>
      <a:lvl9pPr marL="3187535" indent="-187503" algn="l" defTabSz="750009" rtl="0" eaLnBrk="1" latinLnBrk="0" hangingPunct="1">
        <a:spcBef>
          <a:spcPct val="20000"/>
        </a:spcBef>
        <a:buFont typeface="Arial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1pPr>
      <a:lvl2pPr marL="375005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2pPr>
      <a:lvl3pPr marL="75000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3pPr>
      <a:lvl4pPr marL="112501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4pPr>
      <a:lvl5pPr marL="1500017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5pPr>
      <a:lvl6pPr marL="187501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6pPr>
      <a:lvl7pPr marL="2250024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7pPr>
      <a:lvl8pPr marL="2625029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8pPr>
      <a:lvl9pPr marL="3000032" algn="l" defTabSz="750009" rtl="0" eaLnBrk="1" latinLnBrk="0" hangingPunct="1">
        <a:defRPr sz="14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lica/ModelicaSpecification/issues/1868" TargetMode="External"/><Relationship Id="rId2" Type="http://schemas.openxmlformats.org/officeDocument/2006/relationships/hyperlink" Target="https://github.com/modelon-community/SEMLA/blob/master/doc/SEMLA.md" TargetMode="Externa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6819C0-3A42-4992-9728-87C8A27E9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3651" y="1730668"/>
            <a:ext cx="7042568" cy="1350860"/>
          </a:xfrm>
        </p:spPr>
        <p:txBody>
          <a:bodyPr>
            <a:normAutofit/>
          </a:bodyPr>
          <a:lstStyle/>
          <a:p>
            <a:pPr algn="l"/>
            <a:r>
              <a:rPr lang="en-US"/>
              <a:t>SEMLA: </a:t>
            </a:r>
            <a:br>
              <a:rPr lang="en-US"/>
            </a:br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2041C4-4E71-47F9-8795-8AC6395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83652" y="2752344"/>
            <a:ext cx="7017513" cy="1917677"/>
          </a:xfrm>
        </p:spPr>
        <p:txBody>
          <a:bodyPr/>
          <a:lstStyle/>
          <a:p>
            <a:pPr algn="l"/>
            <a:r>
              <a:rPr lang="en-US" sz="4000"/>
              <a:t>Standardized encryption of Modelica libraries and artifacts </a:t>
            </a:r>
          </a:p>
          <a:p>
            <a:r>
              <a:rPr lang="en-US"/>
              <a:t>Feb 25 2021</a:t>
            </a:r>
          </a:p>
        </p:txBody>
      </p:sp>
    </p:spTree>
    <p:extLst>
      <p:ext uri="{BB962C8B-B14F-4D97-AF65-F5344CB8AC3E}">
        <p14:creationId xmlns:p14="http://schemas.microsoft.com/office/powerpoint/2010/main" val="39159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6E9DC-BFE1-4EB4-8487-E81894C91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04" y="1404094"/>
            <a:ext cx="10638056" cy="4351338"/>
          </a:xfrm>
        </p:spPr>
        <p:txBody>
          <a:bodyPr/>
          <a:lstStyle/>
          <a:p>
            <a:r>
              <a:rPr lang="en-US" sz="2800" dirty="0"/>
              <a:t>Need standard packaging of commercial closed source </a:t>
            </a:r>
            <a:r>
              <a:rPr lang="en-US" sz="2800" dirty="0" err="1"/>
              <a:t>Modelica</a:t>
            </a:r>
            <a:r>
              <a:rPr lang="en-US" sz="2800" dirty="0"/>
              <a:t> libraries</a:t>
            </a:r>
          </a:p>
          <a:p>
            <a:pPr lvl="1"/>
            <a:r>
              <a:rPr lang="en-US" sz="2725" dirty="0"/>
              <a:t> Portable across different </a:t>
            </a:r>
            <a:r>
              <a:rPr lang="en-US" sz="2725" dirty="0" err="1"/>
              <a:t>Modelica</a:t>
            </a:r>
            <a:r>
              <a:rPr lang="en-US" sz="2725" dirty="0"/>
              <a:t> tools (compilers and editors)</a:t>
            </a:r>
          </a:p>
          <a:p>
            <a:pPr lvl="1"/>
            <a:r>
              <a:rPr lang="en-US" sz="2725" dirty="0"/>
              <a:t> Cross-platform  (Windows/Linux/</a:t>
            </a:r>
            <a:r>
              <a:rPr lang="en-US" sz="2725" dirty="0" err="1"/>
              <a:t>OSx</a:t>
            </a:r>
            <a:r>
              <a:rPr lang="en-US" sz="2725" dirty="0"/>
              <a:t>)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r>
              <a:rPr lang="en-US" sz="2800" dirty="0"/>
              <a:t>Need to decouple IP protection and licensing of </a:t>
            </a:r>
            <a:r>
              <a:rPr lang="en-US" sz="2800" dirty="0" err="1"/>
              <a:t>Modelica</a:t>
            </a:r>
            <a:r>
              <a:rPr lang="en-US" sz="2800" dirty="0"/>
              <a:t> tools (compilers and editors) and </a:t>
            </a:r>
            <a:r>
              <a:rPr lang="en-US" sz="2800" dirty="0" err="1"/>
              <a:t>Modelica</a:t>
            </a:r>
            <a:r>
              <a:rPr lang="en-US" sz="2800" dirty="0"/>
              <a:t> libraries</a:t>
            </a:r>
          </a:p>
          <a:p>
            <a:pPr lvl="1"/>
            <a:r>
              <a:rPr lang="en-US" sz="2725" dirty="0"/>
              <a:t> Tool and library may use different licensing mechanisms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FC72D-EA78-4E26-B202-53AB748A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72" y="335026"/>
            <a:ext cx="11274125" cy="1146301"/>
          </a:xfrm>
        </p:spPr>
        <p:txBody>
          <a:bodyPr>
            <a:normAutofit/>
          </a:bodyPr>
          <a:lstStyle/>
          <a:p>
            <a:r>
              <a:rPr lang="en-US" sz="2800" dirty="0"/>
              <a:t>Why SEMLA?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2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36F02D-F1B2-4D90-BA20-2EE6088DA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Specification proposal &amp; default implementation available online :</a:t>
            </a:r>
          </a:p>
          <a:p>
            <a:pPr marL="342900" lvl="1" indent="0">
              <a:buNone/>
            </a:pPr>
            <a:r>
              <a:rPr lang="en-US" sz="2400" dirty="0">
                <a:hlinkClick r:id="rId2"/>
              </a:rPr>
              <a:t>https://github.com/modelon-community/SEMLA/blob/master/doc/SEMLA.md</a:t>
            </a:r>
            <a:endParaRPr lang="en-US" sz="2400" dirty="0"/>
          </a:p>
          <a:p>
            <a:r>
              <a:rPr lang="en-US" sz="2475" dirty="0"/>
              <a:t>Issue on </a:t>
            </a:r>
            <a:r>
              <a:rPr lang="en-US" sz="2475" dirty="0" err="1"/>
              <a:t>Modelica</a:t>
            </a:r>
            <a:r>
              <a:rPr lang="en-US" sz="2475" dirty="0"/>
              <a:t> Association </a:t>
            </a:r>
            <a:r>
              <a:rPr lang="en-US" sz="2475" dirty="0" err="1"/>
              <a:t>Github</a:t>
            </a:r>
            <a:endParaRPr lang="en-US" sz="2475" dirty="0"/>
          </a:p>
          <a:p>
            <a:pPr marL="342900" lvl="1" indent="0">
              <a:buNone/>
            </a:pPr>
            <a:r>
              <a:rPr lang="en-US" sz="2400" dirty="0">
                <a:hlinkClick r:id="rId3"/>
              </a:rPr>
              <a:t>https://github.com/modelica/ModelicaSpecification/issues/1868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Tool support:</a:t>
            </a:r>
          </a:p>
          <a:p>
            <a:pPr lvl="1"/>
            <a:r>
              <a:rPr lang="en-US" sz="2400" dirty="0"/>
              <a:t>Used in released version of Modelon OCT Compiler and Libraries</a:t>
            </a:r>
          </a:p>
          <a:p>
            <a:pPr lvl="2"/>
            <a:r>
              <a:rPr lang="en-US" sz="2400" dirty="0"/>
              <a:t>Modelon IMPACT,  ANSYS </a:t>
            </a:r>
            <a:r>
              <a:rPr lang="en-US" sz="2400" dirty="0" err="1"/>
              <a:t>TwinBuilder</a:t>
            </a:r>
            <a:endParaRPr lang="en-US" sz="2400" dirty="0"/>
          </a:p>
          <a:p>
            <a:pPr lvl="2"/>
            <a:r>
              <a:rPr lang="en-US" sz="2400" dirty="0"/>
              <a:t>Some Modelon customers for in-house libraries</a:t>
            </a:r>
          </a:p>
          <a:p>
            <a:pPr lvl="1"/>
            <a:r>
              <a:rPr lang="en-US" sz="2400" dirty="0"/>
              <a:t>Supported by </a:t>
            </a:r>
            <a:r>
              <a:rPr lang="en-US" sz="2400" dirty="0" err="1"/>
              <a:t>OpenModelica</a:t>
            </a:r>
            <a:endParaRPr lang="en-US" sz="2400" dirty="0"/>
          </a:p>
          <a:p>
            <a:pPr lvl="1"/>
            <a:r>
              <a:rPr lang="en-US" sz="2400" dirty="0"/>
              <a:t>Interest from other vendors ESI, Wolfram and Maplesoft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DA713-5471-4266-8041-03380DB2A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143384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3EEB2D-CD9F-485F-9B2B-15B44D2E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04" y="1152525"/>
            <a:ext cx="11272792" cy="471358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 err="1">
                <a:solidFill>
                  <a:srgbClr val="24292E"/>
                </a:solidFill>
                <a:effectLst/>
                <a:latin typeface="ModelonTitilliumRegular" panose="02000000000000000000"/>
              </a:rPr>
              <a:t>Modelica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 Library Container (MLC) </a:t>
            </a:r>
          </a:p>
          <a:p>
            <a:pPr lvl="1"/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 Zip file (</a:t>
            </a:r>
            <a:r>
              <a:rPr lang="en-US" sz="1800" b="1" i="1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.mol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) with special structure that contains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Encrypted </a:t>
            </a:r>
            <a:r>
              <a:rPr lang="en-US" sz="1800" b="1" i="1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.</a:t>
            </a:r>
            <a:r>
              <a:rPr lang="en-US" sz="1800" b="1" i="1" dirty="0" err="1">
                <a:solidFill>
                  <a:srgbClr val="24292E"/>
                </a:solidFill>
                <a:effectLst/>
                <a:latin typeface="ModelonTitilliumRegular" panose="02000000000000000000"/>
              </a:rPr>
              <a:t>moc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 files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24292E"/>
                </a:solidFill>
                <a:latin typeface="ModelonTitilliumRegular" panose="02000000000000000000"/>
              </a:rPr>
              <a:t>m</a:t>
            </a:r>
            <a:r>
              <a:rPr lang="en-US" sz="1800" b="1" i="1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anifest.xml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 meta-data file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4292E"/>
                </a:solidFill>
                <a:latin typeface="ModelonTitilliumRegular" panose="02000000000000000000"/>
              </a:rPr>
              <a:t>Library Vendor Executables (LVE)</a:t>
            </a:r>
            <a:endParaRPr lang="en-US" sz="1800" b="0" i="0" dirty="0">
              <a:solidFill>
                <a:srgbClr val="24292E"/>
              </a:solidFill>
              <a:effectLst/>
              <a:latin typeface="ModelonTitilliumRegular" panose="0200000000000000000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Library Vendor Executable (LVE)</a:t>
            </a:r>
          </a:p>
          <a:p>
            <a:pPr lvl="1"/>
            <a:r>
              <a:rPr lang="en-US" sz="1800" dirty="0">
                <a:solidFill>
                  <a:srgbClr val="24292E"/>
                </a:solidFill>
                <a:latin typeface="ModelonTitilliumRegular" panose="02000000000000000000"/>
              </a:rPr>
              <a:t>Library vendor provided executable that enables</a:t>
            </a:r>
          </a:p>
          <a:p>
            <a:pPr lvl="2"/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Interface to the MLC</a:t>
            </a:r>
          </a:p>
          <a:p>
            <a:pPr lvl="2"/>
            <a:r>
              <a:rPr lang="en-US" sz="1800" dirty="0">
                <a:solidFill>
                  <a:srgbClr val="24292E"/>
                </a:solidFill>
                <a:latin typeface="ModelonTitilliumRegular" panose="02000000000000000000"/>
              </a:rPr>
              <a:t>Library specific license check</a:t>
            </a:r>
          </a:p>
          <a:p>
            <a:pPr lvl="2"/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One LVE can handle multiple tools (</a:t>
            </a:r>
            <a:r>
              <a:rPr lang="en-US" sz="1800" b="0" i="0" err="1">
                <a:solidFill>
                  <a:srgbClr val="24292E"/>
                </a:solidFill>
                <a:effectLst/>
                <a:latin typeface="ModelonTitilliumRegular" panose="02000000000000000000"/>
              </a:rPr>
              <a:t>Modelon’s</a:t>
            </a:r>
            <a:r>
              <a:rPr lang="en-US" sz="1800" b="0" i="0" dirty="0">
                <a:solidFill>
                  <a:srgbClr val="24292E"/>
                </a:solidFill>
                <a:effectLst/>
                <a:latin typeface="ModelonTitilliumRegular" panose="02000000000000000000"/>
              </a:rPr>
              <a:t> does it)</a:t>
            </a:r>
          </a:p>
          <a:p>
            <a:r>
              <a:rPr lang="en-US" sz="2000" dirty="0"/>
              <a:t>Trusted (authorized) tool</a:t>
            </a:r>
            <a:endParaRPr lang="en-US" sz="2000"/>
          </a:p>
          <a:p>
            <a:pPr lvl="1"/>
            <a:r>
              <a:rPr lang="en-US" sz="1925" dirty="0"/>
              <a:t>SEMLA framework relies on trust between library vendors and tool developers</a:t>
            </a:r>
          </a:p>
          <a:p>
            <a:pPr lvl="1"/>
            <a:r>
              <a:rPr lang="en-US" sz="1925" dirty="0"/>
              <a:t>Correct handling of protection access and licensing annotations in the library remains tool responsibility</a:t>
            </a:r>
            <a:endParaRPr lang="en-US" sz="1925"/>
          </a:p>
          <a:p>
            <a:r>
              <a:rPr lang="en-US" sz="1800">
                <a:latin typeface="ModelonTitilliumRegular" panose="02000000000000000000"/>
              </a:rPr>
              <a:t>SEMLA Protocol</a:t>
            </a:r>
          </a:p>
          <a:p>
            <a:pPr lvl="1"/>
            <a:r>
              <a:rPr lang="en-US" sz="1800">
                <a:latin typeface="ModelonTitilliumRegular" panose="02000000000000000000"/>
              </a:rPr>
              <a:t>Protocol for communication between LVE and </a:t>
            </a:r>
            <a:r>
              <a:rPr lang="en-US" sz="1800" err="1">
                <a:latin typeface="ModelonTitilliumRegular" panose="02000000000000000000"/>
              </a:rPr>
              <a:t>Modelica</a:t>
            </a:r>
            <a:r>
              <a:rPr lang="en-US" sz="1800">
                <a:latin typeface="ModelonTitilliumRegular" panose="02000000000000000000"/>
              </a:rPr>
              <a:t> tool</a:t>
            </a:r>
          </a:p>
          <a:p>
            <a:pPr lvl="1"/>
            <a:endParaRPr lang="en-US" sz="1925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2E581F-BB1A-4020-8E20-7363B6007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75776-18CC-4C52-BAAA-EAB856E529EB}"/>
              </a:ext>
            </a:extLst>
          </p:cNvPr>
          <p:cNvSpPr txBox="1"/>
          <p:nvPr/>
        </p:nvSpPr>
        <p:spPr>
          <a:xfrm>
            <a:off x="7105649" y="845666"/>
            <a:ext cx="4429125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test_library/ 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.library/</a:t>
            </a:r>
          </a:p>
          <a:p>
            <a:r>
              <a:rPr lang="af-ZA" sz="1800">
                <a:solidFill>
                  <a:srgbClr val="0070C0"/>
                </a:solidFill>
                <a:latin typeface="Lucida Console" panose="020B0609040504020204" pitchFamily="49" charset="0"/>
              </a:rPr>
              <a:t>    lve_win64.exe</a:t>
            </a:r>
          </a:p>
          <a:p>
            <a:r>
              <a:rPr lang="af-ZA" sz="1800">
                <a:solidFill>
                  <a:srgbClr val="0070C0"/>
                </a:solidFill>
                <a:latin typeface="Lucida Console" panose="020B0609040504020204" pitchFamily="49" charset="0"/>
              </a:rPr>
              <a:t>    lve_linux64</a:t>
            </a:r>
          </a:p>
          <a:p>
            <a:r>
              <a:rPr lang="af-ZA" sz="1800">
                <a:solidFill>
                  <a:srgbClr val="40FF40"/>
                </a:solidFill>
                <a:latin typeface="Lucida Console" panose="020B0609040504020204" pitchFamily="49" charset="0"/>
              </a:rPr>
              <a:t>  </a:t>
            </a:r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manifest.xml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Module/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  package.moc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  package.order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  testInPackage.moc</a:t>
            </a:r>
            <a:endParaRPr lang="af-ZA" sz="1800"/>
          </a:p>
          <a:p>
            <a:r>
              <a:rPr lang="af-ZA" sz="1800">
                <a:solidFill>
                  <a:srgbClr val="6060FF"/>
                </a:solidFill>
                <a:latin typeface="Lucida Console" panose="020B0609040504020204" pitchFamily="49" charset="0"/>
              </a:rPr>
              <a:t>  </a:t>
            </a:r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binary.gif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package.order</a:t>
            </a:r>
          </a:p>
          <a:p>
            <a:r>
              <a:rPr lang="af-ZA" sz="1800">
                <a:solidFill>
                  <a:prstClr val="black"/>
                </a:solidFill>
                <a:latin typeface="Lucida Console" panose="020B0609040504020204" pitchFamily="49" charset="0"/>
              </a:rPr>
              <a:t>  testModel.moc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673515-D333-4DCF-B0F5-EEB6B2831CBC}"/>
              </a:ext>
            </a:extLst>
          </p:cNvPr>
          <p:cNvSpPr txBox="1"/>
          <p:nvPr/>
        </p:nvSpPr>
        <p:spPr>
          <a:xfrm>
            <a:off x="6678371" y="435540"/>
            <a:ext cx="691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2400" err="1"/>
              <a:t>test_library.mol</a:t>
            </a:r>
            <a:endParaRPr lang="sv-SE" sz="2400"/>
          </a:p>
        </p:txBody>
      </p:sp>
    </p:spTree>
    <p:extLst>
      <p:ext uri="{BB962C8B-B14F-4D97-AF65-F5344CB8AC3E}">
        <p14:creationId xmlns:p14="http://schemas.microsoft.com/office/powerpoint/2010/main" val="129843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E12AD0-6D3F-4F80-A12D-F98EA24FF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05" y="1226751"/>
            <a:ext cx="11272792" cy="4351338"/>
          </a:xfrm>
        </p:spPr>
        <p:txBody>
          <a:bodyPr/>
          <a:lstStyle/>
          <a:p>
            <a:r>
              <a:rPr lang="en-US" sz="2000" dirty="0"/>
              <a:t>Authorized Tool (</a:t>
            </a:r>
            <a:r>
              <a:rPr lang="en-US" sz="2000" dirty="0" err="1"/>
              <a:t>Modelica</a:t>
            </a:r>
            <a:r>
              <a:rPr lang="en-US" sz="2000" dirty="0"/>
              <a:t> compiler or editor) starts LVE (Library Vendor Executable) and establishes  secure connection to it</a:t>
            </a:r>
          </a:p>
          <a:p>
            <a:r>
              <a:rPr lang="en-US" sz="2000" dirty="0"/>
              <a:t>LVE is responsible for validating the tool and implements library side of the protocol including</a:t>
            </a:r>
          </a:p>
          <a:p>
            <a:pPr lvl="1"/>
            <a:r>
              <a:rPr lang="en-US" sz="2000" dirty="0"/>
              <a:t>Library license check</a:t>
            </a:r>
          </a:p>
          <a:p>
            <a:pPr lvl="1"/>
            <a:r>
              <a:rPr lang="en-US" sz="2000" dirty="0"/>
              <a:t>Library decryption</a:t>
            </a:r>
          </a:p>
          <a:p>
            <a:r>
              <a:rPr lang="en-US" sz="2075" dirty="0"/>
              <a:t>Default LVE implementation does not parse or modify </a:t>
            </a:r>
            <a:r>
              <a:rPr lang="en-US" sz="2075" dirty="0" err="1"/>
              <a:t>Modelica</a:t>
            </a:r>
            <a:r>
              <a:rPr lang="en-US" sz="2075" dirty="0"/>
              <a:t> code in any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555E10-77C4-4B45-97B9-7974F8ED6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Communication channels and keys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7C6F75-9744-4B68-8A11-4B4F1638108F}"/>
              </a:ext>
            </a:extLst>
          </p:cNvPr>
          <p:cNvGrpSpPr/>
          <p:nvPr/>
        </p:nvGrpSpPr>
        <p:grpSpPr>
          <a:xfrm>
            <a:off x="1689505" y="3578195"/>
            <a:ext cx="8624927" cy="2225026"/>
            <a:chOff x="464209" y="1219200"/>
            <a:chExt cx="7384391" cy="159712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37D1D09-1B1B-41EE-8F36-B82BBD3E0FEE}"/>
                </a:ext>
              </a:extLst>
            </p:cNvPr>
            <p:cNvCxnSpPr/>
            <p:nvPr/>
          </p:nvCxnSpPr>
          <p:spPr>
            <a:xfrm>
              <a:off x="5362575" y="2467654"/>
              <a:ext cx="164712" cy="261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E5DA8DD-4EB1-4DC4-9C1F-89EFE8044F53}"/>
                </a:ext>
              </a:extLst>
            </p:cNvPr>
            <p:cNvCxnSpPr/>
            <p:nvPr/>
          </p:nvCxnSpPr>
          <p:spPr>
            <a:xfrm>
              <a:off x="2068765" y="2472269"/>
              <a:ext cx="148044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E8154C2-95C9-4B4E-AE5E-5E58527E08BF}"/>
                </a:ext>
              </a:extLst>
            </p:cNvPr>
            <p:cNvCxnSpPr>
              <a:endCxn id="14" idx="1"/>
            </p:cNvCxnSpPr>
            <p:nvPr/>
          </p:nvCxnSpPr>
          <p:spPr>
            <a:xfrm>
              <a:off x="3200400" y="2472679"/>
              <a:ext cx="148044" cy="0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59E722-26B3-4329-989B-96CF1B9EDC5D}"/>
                </a:ext>
              </a:extLst>
            </p:cNvPr>
            <p:cNvSpPr/>
            <p:nvPr/>
          </p:nvSpPr>
          <p:spPr>
            <a:xfrm>
              <a:off x="464209" y="1219200"/>
              <a:ext cx="1752600" cy="15962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1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2EF1A-1E0A-41B7-96E4-25CB088B4823}"/>
                </a:ext>
              </a:extLst>
            </p:cNvPr>
            <p:cNvSpPr txBox="1"/>
            <p:nvPr/>
          </p:nvSpPr>
          <p:spPr>
            <a:xfrm>
              <a:off x="1054052" y="1397140"/>
              <a:ext cx="490511" cy="26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800" dirty="0"/>
                <a:t>Tool</a:t>
              </a:r>
              <a:endParaRPr lang="sv-SE" sz="11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5B7D67-7FBA-4E23-8D03-F68DFD353431}"/>
                </a:ext>
              </a:extLst>
            </p:cNvPr>
            <p:cNvSpPr txBox="1"/>
            <p:nvPr/>
          </p:nvSpPr>
          <p:spPr>
            <a:xfrm>
              <a:off x="3437342" y="1334805"/>
              <a:ext cx="1813245" cy="41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/>
                <a:t>Library Vendor executable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B4E2A4D-5005-4E87-9365-17EAEE748FCB}"/>
                </a:ext>
              </a:extLst>
            </p:cNvPr>
            <p:cNvCxnSpPr/>
            <p:nvPr/>
          </p:nvCxnSpPr>
          <p:spPr>
            <a:xfrm>
              <a:off x="2216809" y="2471668"/>
              <a:ext cx="983591" cy="1011"/>
            </a:xfrm>
            <a:prstGeom prst="line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0E90C9-7B3A-43E4-B757-83EE91FF6496}"/>
                </a:ext>
              </a:extLst>
            </p:cNvPr>
            <p:cNvSpPr txBox="1"/>
            <p:nvPr/>
          </p:nvSpPr>
          <p:spPr>
            <a:xfrm>
              <a:off x="2264411" y="2205897"/>
              <a:ext cx="925190" cy="22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stdin/stdout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290A08-C602-4761-BA34-678C28E8131D}"/>
                </a:ext>
              </a:extLst>
            </p:cNvPr>
            <p:cNvSpPr/>
            <p:nvPr/>
          </p:nvSpPr>
          <p:spPr>
            <a:xfrm>
              <a:off x="1107147" y="2282179"/>
              <a:ext cx="947042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/>
                <a:t>public/private key pair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C9BC58-C16C-4CA9-B862-C9F277FDE680}"/>
                </a:ext>
              </a:extLst>
            </p:cNvPr>
            <p:cNvSpPr/>
            <p:nvPr/>
          </p:nvSpPr>
          <p:spPr>
            <a:xfrm>
              <a:off x="3348444" y="2282179"/>
              <a:ext cx="942975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/>
                <a:t>public/private key pair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7FE9C1-4450-41C6-9307-547237D3E0BF}"/>
                </a:ext>
              </a:extLst>
            </p:cNvPr>
            <p:cNvSpPr/>
            <p:nvPr/>
          </p:nvSpPr>
          <p:spPr>
            <a:xfrm>
              <a:off x="3200398" y="1219200"/>
              <a:ext cx="2326889" cy="1596483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1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CF57E3-A77C-4E5A-9EEA-FD27A341A036}"/>
                </a:ext>
              </a:extLst>
            </p:cNvPr>
            <p:cNvSpPr/>
            <p:nvPr/>
          </p:nvSpPr>
          <p:spPr>
            <a:xfrm>
              <a:off x="4577170" y="2281657"/>
              <a:ext cx="785405" cy="3815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v-SE" sz="1200" dirty="0"/>
                <a:t>decryption key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D34EFC-85E9-4A12-9CD2-B59A1DB110D1}"/>
                </a:ext>
              </a:extLst>
            </p:cNvPr>
            <p:cNvSpPr/>
            <p:nvPr/>
          </p:nvSpPr>
          <p:spPr>
            <a:xfrm>
              <a:off x="6172200" y="1219200"/>
              <a:ext cx="1676400" cy="1597124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1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110F7E-0A47-4746-A34B-2D2E086DB153}"/>
                </a:ext>
              </a:extLst>
            </p:cNvPr>
            <p:cNvSpPr txBox="1"/>
            <p:nvPr/>
          </p:nvSpPr>
          <p:spPr>
            <a:xfrm>
              <a:off x="6196652" y="1235390"/>
              <a:ext cx="1627495" cy="287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2000" dirty="0"/>
                <a:t>Library directory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5F7042B-638F-45E6-A3BA-FCEF7C72F4BA}"/>
                </a:ext>
              </a:extLst>
            </p:cNvPr>
            <p:cNvSpPr/>
            <p:nvPr/>
          </p:nvSpPr>
          <p:spPr>
            <a:xfrm>
              <a:off x="6318720" y="1573944"/>
              <a:ext cx="1413720" cy="1144399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1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E3CC17-6495-47A1-9DD9-1506530ACE28}"/>
                </a:ext>
              </a:extLst>
            </p:cNvPr>
            <p:cNvSpPr txBox="1"/>
            <p:nvPr/>
          </p:nvSpPr>
          <p:spPr>
            <a:xfrm>
              <a:off x="6338781" y="1573944"/>
              <a:ext cx="1343235" cy="265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sz="1800" dirty="0"/>
                <a:t>Encrypted files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6674DEF-E17E-46D3-9D22-7C4AAE34100B}"/>
                </a:ext>
              </a:extLst>
            </p:cNvPr>
            <p:cNvCxnSpPr/>
            <p:nvPr/>
          </p:nvCxnSpPr>
          <p:spPr>
            <a:xfrm>
              <a:off x="5527287" y="2467507"/>
              <a:ext cx="7809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A85D1F-A9CD-46E2-AB45-E5E08F7B31A5}"/>
                </a:ext>
              </a:extLst>
            </p:cNvPr>
            <p:cNvSpPr txBox="1"/>
            <p:nvPr/>
          </p:nvSpPr>
          <p:spPr>
            <a:xfrm>
              <a:off x="5610225" y="2201290"/>
              <a:ext cx="501930" cy="220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1400" dirty="0"/>
                <a:t>reads</a:t>
              </a:r>
              <a:endParaRPr lang="sv-SE" sz="11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2FF085A-59F3-43E4-B23F-D2DC95E5F443}"/>
                </a:ext>
              </a:extLst>
            </p:cNvPr>
            <p:cNvSpPr/>
            <p:nvPr/>
          </p:nvSpPr>
          <p:spPr>
            <a:xfrm>
              <a:off x="6471120" y="1900479"/>
              <a:ext cx="1148880" cy="69032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 sz="11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C1E14-0678-4853-96AB-55DC4568AC08}"/>
                </a:ext>
              </a:extLst>
            </p:cNvPr>
            <p:cNvSpPr txBox="1"/>
            <p:nvPr/>
          </p:nvSpPr>
          <p:spPr>
            <a:xfrm>
              <a:off x="6471121" y="1900480"/>
              <a:ext cx="1148880" cy="41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/>
                <a:t>Modelica code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D486BB-7BCD-4F58-8657-FD02EE79B87C}"/>
                </a:ext>
              </a:extLst>
            </p:cNvPr>
            <p:cNvCxnSpPr/>
            <p:nvPr/>
          </p:nvCxnSpPr>
          <p:spPr>
            <a:xfrm flipH="1">
              <a:off x="2216809" y="2077563"/>
              <a:ext cx="425431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65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C72D-EA78-4E26-B202-53AB748A3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04" y="244700"/>
            <a:ext cx="11274125" cy="1021278"/>
          </a:xfrm>
        </p:spPr>
        <p:txBody>
          <a:bodyPr/>
          <a:lstStyle/>
          <a:p>
            <a:r>
              <a:rPr lang="en-US" dirty="0"/>
              <a:t>SEMLA Protocol flow</a:t>
            </a:r>
          </a:p>
        </p:txBody>
      </p:sp>
      <p:sp>
        <p:nvSpPr>
          <p:cNvPr id="21" name="TextBox 73">
            <a:extLst>
              <a:ext uri="{FF2B5EF4-FFF2-40B4-BE49-F238E27FC236}">
                <a16:creationId xmlns:a16="http://schemas.microsoft.com/office/drawing/2014/main" id="{50D6EA1E-2675-4EFA-B849-C9168819D4C6}"/>
              </a:ext>
            </a:extLst>
          </p:cNvPr>
          <p:cNvSpPr txBox="1"/>
          <p:nvPr/>
        </p:nvSpPr>
        <p:spPr>
          <a:xfrm>
            <a:off x="7398697" y="2168873"/>
            <a:ext cx="187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Performed once at start of communication.  </a:t>
            </a:r>
            <a:endParaRPr lang="en-US" dirty="0"/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04FE314D-B828-479A-BFF2-76D3E1636146}"/>
              </a:ext>
            </a:extLst>
          </p:cNvPr>
          <p:cNvSpPr txBox="1"/>
          <p:nvPr/>
        </p:nvSpPr>
        <p:spPr>
          <a:xfrm>
            <a:off x="4044368" y="1145941"/>
            <a:ext cx="57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Tool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D49B48E9-1F82-48B5-987D-24CF2073C9D1}"/>
              </a:ext>
            </a:extLst>
          </p:cNvPr>
          <p:cNvSpPr txBox="1"/>
          <p:nvPr/>
        </p:nvSpPr>
        <p:spPr>
          <a:xfrm>
            <a:off x="6520276" y="1155690"/>
            <a:ext cx="828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Library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571838-AC93-4718-BF40-8050AE6AEBB7}"/>
              </a:ext>
            </a:extLst>
          </p:cNvPr>
          <p:cNvSpPr/>
          <p:nvPr/>
        </p:nvSpPr>
        <p:spPr>
          <a:xfrm>
            <a:off x="4254947" y="1623230"/>
            <a:ext cx="2719706" cy="545643"/>
          </a:xfrm>
          <a:prstGeom prst="rect">
            <a:avLst/>
          </a:prstGeom>
          <a:solidFill>
            <a:srgbClr val="DDD9C3">
              <a:alpha val="65098"/>
            </a:srgbClr>
          </a:solidFill>
          <a:ln w="63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tx1"/>
                </a:solidFill>
              </a:rPr>
              <a:t>TLS handshake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C9A0C64-14ED-45DE-A353-10736DDD46D2}"/>
              </a:ext>
            </a:extLst>
          </p:cNvPr>
          <p:cNvCxnSpPr/>
          <p:nvPr/>
        </p:nvCxnSpPr>
        <p:spPr>
          <a:xfrm>
            <a:off x="4105094" y="3688833"/>
            <a:ext cx="302433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>
            <a:extLst>
              <a:ext uri="{FF2B5EF4-FFF2-40B4-BE49-F238E27FC236}">
                <a16:creationId xmlns:a16="http://schemas.microsoft.com/office/drawing/2014/main" id="{B9D1352E-A3B6-47D6-8A47-FD7AF36EB1B3}"/>
              </a:ext>
            </a:extLst>
          </p:cNvPr>
          <p:cNvSpPr txBox="1"/>
          <p:nvPr/>
        </p:nvSpPr>
        <p:spPr>
          <a:xfrm>
            <a:off x="1389888" y="2176665"/>
            <a:ext cx="264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Handshake: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LVE checks that the tool is authorized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Optional license check.</a:t>
            </a:r>
          </a:p>
          <a:p>
            <a:endParaRPr lang="en-US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0DE50D-28B4-4665-B3DB-4EAE3C309499}"/>
              </a:ext>
            </a:extLst>
          </p:cNvPr>
          <p:cNvCxnSpPr/>
          <p:nvPr/>
        </p:nvCxnSpPr>
        <p:spPr>
          <a:xfrm>
            <a:off x="4313557" y="3452134"/>
            <a:ext cx="260243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5E003F-B59D-4AB3-B589-DA644A1B3C45}"/>
              </a:ext>
            </a:extLst>
          </p:cNvPr>
          <p:cNvCxnSpPr/>
          <p:nvPr/>
        </p:nvCxnSpPr>
        <p:spPr>
          <a:xfrm flipH="1" flipV="1">
            <a:off x="4330824" y="3139102"/>
            <a:ext cx="2602430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29">
            <a:extLst>
              <a:ext uri="{FF2B5EF4-FFF2-40B4-BE49-F238E27FC236}">
                <a16:creationId xmlns:a16="http://schemas.microsoft.com/office/drawing/2014/main" id="{789C0750-DD92-4F21-B1A1-9A70D8D59304}"/>
              </a:ext>
            </a:extLst>
          </p:cNvPr>
          <p:cNvSpPr txBox="1"/>
          <p:nvPr/>
        </p:nvSpPr>
        <p:spPr>
          <a:xfrm>
            <a:off x="1273843" y="3616826"/>
            <a:ext cx="30243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License check:</a:t>
            </a:r>
          </a:p>
          <a:p>
            <a:r>
              <a:rPr lang="en-US" sz="1600" dirty="0"/>
              <a:t>- tool request features based on annotations in </a:t>
            </a:r>
            <a:r>
              <a:rPr lang="en-US" sz="1600" dirty="0" err="1"/>
              <a:t>Modelica</a:t>
            </a:r>
            <a:endParaRPr lang="en-US" sz="1600" dirty="0"/>
          </a:p>
          <a:p>
            <a:r>
              <a:rPr lang="en-US" sz="1600" dirty="0"/>
              <a:t>- LVE performs license check</a:t>
            </a:r>
          </a:p>
          <a:p>
            <a:endParaRPr lang="en-US" sz="1600" dirty="0"/>
          </a:p>
        </p:txBody>
      </p:sp>
      <p:sp>
        <p:nvSpPr>
          <p:cNvPr id="36" name="TextBox 41">
            <a:extLst>
              <a:ext uri="{FF2B5EF4-FFF2-40B4-BE49-F238E27FC236}">
                <a16:creationId xmlns:a16="http://schemas.microsoft.com/office/drawing/2014/main" id="{52A4814B-24F3-4735-A162-6B01E635CE34}"/>
              </a:ext>
            </a:extLst>
          </p:cNvPr>
          <p:cNvSpPr txBox="1"/>
          <p:nvPr/>
        </p:nvSpPr>
        <p:spPr>
          <a:xfrm>
            <a:off x="4740444" y="3811447"/>
            <a:ext cx="176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FEATURE &lt;feature name&gt;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F9A8A4F-7F06-4BD3-A9BF-AAACD3AD83B2}"/>
              </a:ext>
            </a:extLst>
          </p:cNvPr>
          <p:cNvCxnSpPr/>
          <p:nvPr/>
        </p:nvCxnSpPr>
        <p:spPr>
          <a:xfrm>
            <a:off x="4321119" y="4045808"/>
            <a:ext cx="26024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4">
            <a:extLst>
              <a:ext uri="{FF2B5EF4-FFF2-40B4-BE49-F238E27FC236}">
                <a16:creationId xmlns:a16="http://schemas.microsoft.com/office/drawing/2014/main" id="{477096CA-45D3-4206-ADC5-5DA399DD7114}"/>
              </a:ext>
            </a:extLst>
          </p:cNvPr>
          <p:cNvSpPr txBox="1"/>
          <p:nvPr/>
        </p:nvSpPr>
        <p:spPr>
          <a:xfrm>
            <a:off x="5423162" y="4080495"/>
            <a:ext cx="404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YES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129F56B-2DC3-4F00-8645-B58CD66810B9}"/>
              </a:ext>
            </a:extLst>
          </p:cNvPr>
          <p:cNvCxnSpPr/>
          <p:nvPr/>
        </p:nvCxnSpPr>
        <p:spPr>
          <a:xfrm flipH="1">
            <a:off x="4321119" y="4311328"/>
            <a:ext cx="26125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7">
            <a:extLst>
              <a:ext uri="{FF2B5EF4-FFF2-40B4-BE49-F238E27FC236}">
                <a16:creationId xmlns:a16="http://schemas.microsoft.com/office/drawing/2014/main" id="{AF922CF0-058E-49E1-8BB5-F2131EB373A8}"/>
              </a:ext>
            </a:extLst>
          </p:cNvPr>
          <p:cNvSpPr txBox="1"/>
          <p:nvPr/>
        </p:nvSpPr>
        <p:spPr>
          <a:xfrm>
            <a:off x="4740444" y="4355089"/>
            <a:ext cx="1769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FEATURE &lt;feature name&gt;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416EC87-B083-480E-AE73-476C2FD49DBA}"/>
              </a:ext>
            </a:extLst>
          </p:cNvPr>
          <p:cNvCxnSpPr/>
          <p:nvPr/>
        </p:nvCxnSpPr>
        <p:spPr>
          <a:xfrm>
            <a:off x="4321119" y="4589450"/>
            <a:ext cx="26024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9">
            <a:extLst>
              <a:ext uri="{FF2B5EF4-FFF2-40B4-BE49-F238E27FC236}">
                <a16:creationId xmlns:a16="http://schemas.microsoft.com/office/drawing/2014/main" id="{B9822911-79DB-45B5-88CD-666CFEB3591A}"/>
              </a:ext>
            </a:extLst>
          </p:cNvPr>
          <p:cNvSpPr txBox="1"/>
          <p:nvPr/>
        </p:nvSpPr>
        <p:spPr>
          <a:xfrm>
            <a:off x="5432043" y="4632088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NO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BA7368-F825-4C78-AB6B-6C5ECF223904}"/>
              </a:ext>
            </a:extLst>
          </p:cNvPr>
          <p:cNvCxnSpPr/>
          <p:nvPr/>
        </p:nvCxnSpPr>
        <p:spPr>
          <a:xfrm flipH="1">
            <a:off x="4321119" y="4862921"/>
            <a:ext cx="26125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EACFF09-9121-4B2D-BDEE-959CD5993FCE}"/>
              </a:ext>
            </a:extLst>
          </p:cNvPr>
          <p:cNvCxnSpPr/>
          <p:nvPr/>
        </p:nvCxnSpPr>
        <p:spPr>
          <a:xfrm>
            <a:off x="4105094" y="5030067"/>
            <a:ext cx="302433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2">
            <a:extLst>
              <a:ext uri="{FF2B5EF4-FFF2-40B4-BE49-F238E27FC236}">
                <a16:creationId xmlns:a16="http://schemas.microsoft.com/office/drawing/2014/main" id="{86D6E104-E7EF-4BE5-BF22-EF49916ACA3A}"/>
              </a:ext>
            </a:extLst>
          </p:cNvPr>
          <p:cNvSpPr txBox="1"/>
          <p:nvPr/>
        </p:nvSpPr>
        <p:spPr>
          <a:xfrm>
            <a:off x="2932099" y="5150479"/>
            <a:ext cx="1104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Decryption</a:t>
            </a:r>
          </a:p>
        </p:txBody>
      </p:sp>
      <p:sp>
        <p:nvSpPr>
          <p:cNvPr id="51" name="TextBox 57">
            <a:extLst>
              <a:ext uri="{FF2B5EF4-FFF2-40B4-BE49-F238E27FC236}">
                <a16:creationId xmlns:a16="http://schemas.microsoft.com/office/drawing/2014/main" id="{94C90D49-7548-49B4-AF59-7417C75AA918}"/>
              </a:ext>
            </a:extLst>
          </p:cNvPr>
          <p:cNvSpPr txBox="1"/>
          <p:nvPr/>
        </p:nvSpPr>
        <p:spPr>
          <a:xfrm>
            <a:off x="5172260" y="5062501"/>
            <a:ext cx="906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FILE &lt;path&gt;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7F3355-1BA7-464A-A924-1BB5564FC439}"/>
              </a:ext>
            </a:extLst>
          </p:cNvPr>
          <p:cNvCxnSpPr/>
          <p:nvPr/>
        </p:nvCxnSpPr>
        <p:spPr>
          <a:xfrm>
            <a:off x="4323699" y="5296862"/>
            <a:ext cx="26024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9">
            <a:extLst>
              <a:ext uri="{FF2B5EF4-FFF2-40B4-BE49-F238E27FC236}">
                <a16:creationId xmlns:a16="http://schemas.microsoft.com/office/drawing/2014/main" id="{3791EB56-FB58-47EF-951B-BCB04B4B35A6}"/>
              </a:ext>
            </a:extLst>
          </p:cNvPr>
          <p:cNvSpPr txBox="1"/>
          <p:nvPr/>
        </p:nvSpPr>
        <p:spPr>
          <a:xfrm>
            <a:off x="4895486" y="5339623"/>
            <a:ext cx="14597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FILECONT &lt;content&gt;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5FB2CC-324F-4598-B4CA-C86F303D6556}"/>
              </a:ext>
            </a:extLst>
          </p:cNvPr>
          <p:cNvCxnSpPr/>
          <p:nvPr/>
        </p:nvCxnSpPr>
        <p:spPr>
          <a:xfrm flipH="1">
            <a:off x="4323612" y="5562382"/>
            <a:ext cx="25923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74">
            <a:extLst>
              <a:ext uri="{FF2B5EF4-FFF2-40B4-BE49-F238E27FC236}">
                <a16:creationId xmlns:a16="http://schemas.microsoft.com/office/drawing/2014/main" id="{A6FF11FA-0CC9-43F0-91B9-41940A403A04}"/>
              </a:ext>
            </a:extLst>
          </p:cNvPr>
          <p:cNvSpPr txBox="1"/>
          <p:nvPr/>
        </p:nvSpPr>
        <p:spPr>
          <a:xfrm>
            <a:off x="7387693" y="4391225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Tool may use any of these commands as often as needed and in any order. 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E7F4244F-C5E0-4526-A0A4-5A693FE5953A}"/>
              </a:ext>
            </a:extLst>
          </p:cNvPr>
          <p:cNvSpPr/>
          <p:nvPr/>
        </p:nvSpPr>
        <p:spPr>
          <a:xfrm>
            <a:off x="7276027" y="1623230"/>
            <a:ext cx="71886" cy="199359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B79F588D-11BB-41D0-A25C-C180CCAF099C}"/>
              </a:ext>
            </a:extLst>
          </p:cNvPr>
          <p:cNvSpPr/>
          <p:nvPr/>
        </p:nvSpPr>
        <p:spPr>
          <a:xfrm>
            <a:off x="7278475" y="3811447"/>
            <a:ext cx="61200" cy="180517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678ED3A-0D58-4C09-8691-9BD745735722}"/>
              </a:ext>
            </a:extLst>
          </p:cNvPr>
          <p:cNvCxnSpPr/>
          <p:nvPr/>
        </p:nvCxnSpPr>
        <p:spPr>
          <a:xfrm>
            <a:off x="4321119" y="2824737"/>
            <a:ext cx="2602430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45">
            <a:extLst>
              <a:ext uri="{FF2B5EF4-FFF2-40B4-BE49-F238E27FC236}">
                <a16:creationId xmlns:a16="http://schemas.microsoft.com/office/drawing/2014/main" id="{BA38754B-FB3C-49E0-8920-5E230988F69D}"/>
              </a:ext>
            </a:extLst>
          </p:cNvPr>
          <p:cNvSpPr txBox="1"/>
          <p:nvPr/>
        </p:nvSpPr>
        <p:spPr>
          <a:xfrm>
            <a:off x="4941658" y="2523968"/>
            <a:ext cx="1380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VERSION &lt;version&gt;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BE59D28-1E8D-4A57-8A6C-8ECF088BEE8E}"/>
              </a:ext>
            </a:extLst>
          </p:cNvPr>
          <p:cNvCxnSpPr/>
          <p:nvPr/>
        </p:nvCxnSpPr>
        <p:spPr>
          <a:xfrm flipH="1" flipV="1">
            <a:off x="4335100" y="2512202"/>
            <a:ext cx="2602430" cy="1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2">
            <a:extLst>
              <a:ext uri="{FF2B5EF4-FFF2-40B4-BE49-F238E27FC236}">
                <a16:creationId xmlns:a16="http://schemas.microsoft.com/office/drawing/2014/main" id="{94446225-952A-4BFE-A50D-768E054578AF}"/>
              </a:ext>
            </a:extLst>
          </p:cNvPr>
          <p:cNvSpPr txBox="1"/>
          <p:nvPr/>
        </p:nvSpPr>
        <p:spPr>
          <a:xfrm>
            <a:off x="4941658" y="2219805"/>
            <a:ext cx="1380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VERSION &lt;version&gt;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EA469CD-7000-449A-A2CD-B57BD7CE0F6D}"/>
              </a:ext>
            </a:extLst>
          </p:cNvPr>
          <p:cNvCxnSpPr/>
          <p:nvPr/>
        </p:nvCxnSpPr>
        <p:spPr>
          <a:xfrm flipH="1">
            <a:off x="6923549" y="1520170"/>
            <a:ext cx="12633" cy="4184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654E53B-2A7A-4093-BCF7-801E4F6CDC59}"/>
              </a:ext>
            </a:extLst>
          </p:cNvPr>
          <p:cNvCxnSpPr/>
          <p:nvPr/>
        </p:nvCxnSpPr>
        <p:spPr>
          <a:xfrm>
            <a:off x="4308456" y="1527171"/>
            <a:ext cx="3880" cy="41848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5">
            <a:extLst>
              <a:ext uri="{FF2B5EF4-FFF2-40B4-BE49-F238E27FC236}">
                <a16:creationId xmlns:a16="http://schemas.microsoft.com/office/drawing/2014/main" id="{C3A89885-0E35-47DC-914C-2A554759252E}"/>
              </a:ext>
            </a:extLst>
          </p:cNvPr>
          <p:cNvSpPr txBox="1"/>
          <p:nvPr/>
        </p:nvSpPr>
        <p:spPr>
          <a:xfrm>
            <a:off x="5386042" y="3175135"/>
            <a:ext cx="404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YES</a:t>
            </a:r>
          </a:p>
        </p:txBody>
      </p:sp>
      <p:sp>
        <p:nvSpPr>
          <p:cNvPr id="65" name="TextBox 28">
            <a:extLst>
              <a:ext uri="{FF2B5EF4-FFF2-40B4-BE49-F238E27FC236}">
                <a16:creationId xmlns:a16="http://schemas.microsoft.com/office/drawing/2014/main" id="{D12C6CAC-D7FB-4442-B9F0-E0DEE1889FCB}"/>
              </a:ext>
            </a:extLst>
          </p:cNvPr>
          <p:cNvSpPr txBox="1"/>
          <p:nvPr/>
        </p:nvSpPr>
        <p:spPr>
          <a:xfrm>
            <a:off x="5166399" y="2879559"/>
            <a:ext cx="84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LIB &lt;path&gt;</a:t>
            </a:r>
          </a:p>
        </p:txBody>
      </p:sp>
    </p:spTree>
    <p:extLst>
      <p:ext uri="{BB962C8B-B14F-4D97-AF65-F5344CB8AC3E}">
        <p14:creationId xmlns:p14="http://schemas.microsoft.com/office/powerpoint/2010/main" val="681107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6D65C4-F368-40D7-B4B1-412AFF52C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SEMLA is tested with several </a:t>
            </a:r>
            <a:r>
              <a:rPr lang="en-US" sz="2400" dirty="0" err="1"/>
              <a:t>Modelica</a:t>
            </a:r>
            <a:r>
              <a:rPr lang="en-US" sz="2400" dirty="0"/>
              <a:t>-tools</a:t>
            </a:r>
          </a:p>
          <a:p>
            <a:r>
              <a:rPr lang="en-US" sz="2400" dirty="0"/>
              <a:t>SEMLA is cross-platform</a:t>
            </a:r>
          </a:p>
          <a:p>
            <a:r>
              <a:rPr lang="en-US" sz="2400" dirty="0"/>
              <a:t>Handles encryption of </a:t>
            </a:r>
            <a:r>
              <a:rPr lang="en-US" sz="2400" dirty="0" err="1"/>
              <a:t>Modelica</a:t>
            </a:r>
            <a:r>
              <a:rPr lang="en-US" sz="2400" dirty="0"/>
              <a:t> code</a:t>
            </a:r>
          </a:p>
          <a:p>
            <a:r>
              <a:rPr lang="en-US" sz="2400" dirty="0"/>
              <a:t>Handles optional licensing</a:t>
            </a:r>
          </a:p>
          <a:p>
            <a:r>
              <a:rPr lang="en-US" sz="2400" dirty="0"/>
              <a:t>Decouples licensing and IP-protection between tool and library</a:t>
            </a:r>
          </a:p>
          <a:p>
            <a:r>
              <a:rPr lang="en-US" sz="2400" dirty="0"/>
              <a:t>Could be an enabler for much broader </a:t>
            </a:r>
            <a:r>
              <a:rPr lang="en-US" sz="2400" dirty="0" err="1"/>
              <a:t>Modelica</a:t>
            </a:r>
            <a:r>
              <a:rPr lang="en-US" sz="2400" dirty="0"/>
              <a:t>-community for model &amp; library content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E53C78-DC92-4C0F-A3F6-7D7346726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Status Summary</a:t>
            </a:r>
          </a:p>
        </p:txBody>
      </p:sp>
    </p:spTree>
    <p:extLst>
      <p:ext uri="{BB962C8B-B14F-4D97-AF65-F5344CB8AC3E}">
        <p14:creationId xmlns:p14="http://schemas.microsoft.com/office/powerpoint/2010/main" val="2999735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924585-5F9E-49D4-8850-D87D600C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It has been unclear who should be responsible for this:</a:t>
            </a:r>
          </a:p>
          <a:p>
            <a:pPr lvl="1"/>
            <a:r>
              <a:rPr lang="en-US" sz="2325" dirty="0"/>
              <a:t>This is not a core “language” issue, rather an API/protocol</a:t>
            </a:r>
          </a:p>
          <a:p>
            <a:pPr lvl="1"/>
            <a:r>
              <a:rPr lang="en-US" sz="2325" dirty="0"/>
              <a:t>This is in the interest of MAP-LIB, but MAP-LIB members are no experts in the required technical knowledge</a:t>
            </a:r>
          </a:p>
          <a:p>
            <a:pPr marL="342900" lvl="1" indent="0">
              <a:buNone/>
            </a:pPr>
            <a:endParaRPr lang="en-US" sz="2400" dirty="0"/>
          </a:p>
          <a:p>
            <a:r>
              <a:rPr lang="en-US" sz="2400" dirty="0"/>
              <a:t>Figure out whether other standards want to use it as well for their artifacts</a:t>
            </a:r>
          </a:p>
          <a:p>
            <a:pPr lvl="1"/>
            <a:r>
              <a:rPr lang="en-US" sz="2325" dirty="0"/>
              <a:t>FMI, SSP, </a:t>
            </a:r>
            <a:r>
              <a:rPr lang="en-US" sz="2325" dirty="0" err="1"/>
              <a:t>eFMI</a:t>
            </a:r>
            <a:r>
              <a:rPr lang="en-US" sz="2325" dirty="0"/>
              <a:t> if it becomes a project?    </a:t>
            </a:r>
          </a:p>
          <a:p>
            <a:r>
              <a:rPr lang="en-US" sz="2400" dirty="0"/>
              <a:t>Agree on forum to drive standardization forward – which MA project(s)  should drive this?</a:t>
            </a:r>
          </a:p>
          <a:p>
            <a:r>
              <a:rPr lang="en-US" sz="2400" dirty="0"/>
              <a:t>If multiple projects: which process/repositories should be used? </a:t>
            </a:r>
          </a:p>
          <a:p>
            <a:r>
              <a:rPr lang="en-US" sz="2400" dirty="0"/>
              <a:t>Should this be organized as a short-term project?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EDA3F-2995-4DA7-8F1E-C7DEA3E06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 &amp; open questions</a:t>
            </a:r>
          </a:p>
        </p:txBody>
      </p:sp>
    </p:spTree>
    <p:extLst>
      <p:ext uri="{BB962C8B-B14F-4D97-AF65-F5344CB8AC3E}">
        <p14:creationId xmlns:p14="http://schemas.microsoft.com/office/powerpoint/2010/main" val="482238826"/>
      </p:ext>
    </p:extLst>
  </p:cSld>
  <p:clrMapOvr>
    <a:masterClrMapping/>
  </p:clrMapOvr>
</p:sld>
</file>

<file path=ppt/theme/theme1.xml><?xml version="1.0" encoding="utf-8"?>
<a:theme xmlns:a="http://schemas.openxmlformats.org/drawingml/2006/main" name="Modelon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" id="{B6D07689-EB9D-4C67-B383-20E68EA96259}" vid="{BE8C2BC8-ACCA-46B8-95DC-DF2B3969FE32}"/>
    </a:ext>
  </a:extLst>
</a:theme>
</file>

<file path=ppt/theme/theme10.xml><?xml version="1.0" encoding="utf-8"?>
<a:theme xmlns:a="http://schemas.openxmlformats.org/drawingml/2006/main" name="3_1 Blue with M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FB6964D4-6F1D-4D8A-B291-AEEC406CD616}"/>
    </a:ext>
  </a:extLst>
</a:theme>
</file>

<file path=ppt/theme/theme11.xml><?xml version="1.0" encoding="utf-8"?>
<a:theme xmlns:a="http://schemas.openxmlformats.org/drawingml/2006/main" name="3_2 Blue with white logo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AACAC640-5645-4399-BC04-19E9F89167F8}"/>
    </a:ext>
  </a:extLst>
</a:theme>
</file>

<file path=ppt/theme/theme12.xml><?xml version="1.0" encoding="utf-8"?>
<a:theme xmlns:a="http://schemas.openxmlformats.org/drawingml/2006/main" name="3_3 Blue Banner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41AD84A8-18F8-4AED-A71D-33DB71592DC6}"/>
    </a:ext>
  </a:extLst>
</a:theme>
</file>

<file path=ppt/theme/theme13.xml><?xml version="1.0" encoding="utf-8"?>
<a:theme xmlns:a="http://schemas.openxmlformats.org/drawingml/2006/main" name="3_4 Blue Side Banner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6279151E-51FD-4D68-AE4A-241950DE327A}"/>
    </a:ext>
  </a:extLst>
</a:theme>
</file>

<file path=ppt/theme/theme14.xml><?xml version="1.0" encoding="utf-8"?>
<a:theme xmlns:a="http://schemas.openxmlformats.org/drawingml/2006/main" name="T 2 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ModelonTitilliumRegular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F0EA7A98-D3F9-4E05-83C4-85D90489CDFD}"/>
    </a:ext>
  </a:extLst>
</a:theme>
</file>

<file path=ppt/theme/theme15.xml><?xml version="1.0" encoding="utf-8"?>
<a:theme xmlns:a="http://schemas.openxmlformats.org/drawingml/2006/main" name="T 3 Blu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A7FAC81C-DEEC-4FF5-B624-317ACD5BADF7}"/>
    </a:ext>
  </a:extLst>
</a:theme>
</file>

<file path=ppt/theme/theme16.xml><?xml version="1.0" encoding="utf-8"?>
<a:theme xmlns:a="http://schemas.openxmlformats.org/drawingml/2006/main" name="Modelon Theme">
  <a:themeElements>
    <a:clrScheme name="Modelon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16D1E"/>
      </a:accent1>
      <a:accent2>
        <a:srgbClr val="ED8622"/>
      </a:accent2>
      <a:accent3>
        <a:srgbClr val="FDA228"/>
      </a:accent3>
      <a:accent4>
        <a:srgbClr val="E36D1E"/>
      </a:accent4>
      <a:accent5>
        <a:srgbClr val="E8611D"/>
      </a:accent5>
      <a:accent6>
        <a:srgbClr val="343E47"/>
      </a:accent6>
      <a:hlink>
        <a:srgbClr val="0563C1"/>
      </a:hlink>
      <a:folHlink>
        <a:srgbClr val="954F72"/>
      </a:folHlink>
    </a:clrScheme>
    <a:fontScheme name="Custom 3">
      <a:majorFont>
        <a:latin typeface="TitilliumText22L Lt"/>
        <a:ea typeface=""/>
        <a:cs typeface=""/>
      </a:majorFont>
      <a:minorFont>
        <a:latin typeface="TitilliumText22L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odelon Corporate Template.pptx" id="{4147DD3C-037D-495E-96D3-736B7C01876C}" vid="{D4086EA7-A462-4B11-86D0-E4DD25B629CC}"/>
    </a:ext>
  </a:extLst>
</a:theme>
</file>

<file path=ppt/theme/theme17.xml><?xml version="1.0" encoding="utf-8"?>
<a:theme xmlns:a="http://schemas.openxmlformats.org/drawingml/2006/main" name="Office Theme">
  <a:themeElements>
    <a:clrScheme name="Modelon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16D1E"/>
      </a:accent1>
      <a:accent2>
        <a:srgbClr val="ED8622"/>
      </a:accent2>
      <a:accent3>
        <a:srgbClr val="FDA228"/>
      </a:accent3>
      <a:accent4>
        <a:srgbClr val="E36D1E"/>
      </a:accent4>
      <a:accent5>
        <a:srgbClr val="E8611D"/>
      </a:accent5>
      <a:accent6>
        <a:srgbClr val="343E47"/>
      </a:accent6>
      <a:hlink>
        <a:srgbClr val="0563C1"/>
      </a:hlink>
      <a:folHlink>
        <a:srgbClr val="954F72"/>
      </a:folHlink>
    </a:clrScheme>
    <a:fontScheme name="Custom 3">
      <a:majorFont>
        <a:latin typeface="TitilliumText22L Lt"/>
        <a:ea typeface=""/>
        <a:cs typeface=""/>
      </a:majorFont>
      <a:minorFont>
        <a:latin typeface="TitilliumText22L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odelon Corporate Template.pptx" id="{4147DD3C-037D-495E-96D3-736B7C01876C}" vid="{38302FA3-BA5C-4BD2-8F60-AC477EA1D6CB}"/>
    </a:ext>
  </a:extLst>
</a:theme>
</file>

<file path=ppt/theme/theme18.xml><?xml version="1.0" encoding="utf-8"?>
<a:theme xmlns:a="http://schemas.openxmlformats.org/drawingml/2006/main" name="1_Modelon">
  <a:themeElements>
    <a:clrScheme name="Modelon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16D1E"/>
      </a:accent1>
      <a:accent2>
        <a:srgbClr val="ED8622"/>
      </a:accent2>
      <a:accent3>
        <a:srgbClr val="FDA228"/>
      </a:accent3>
      <a:accent4>
        <a:srgbClr val="E36D1E"/>
      </a:accent4>
      <a:accent5>
        <a:srgbClr val="E8611D"/>
      </a:accent5>
      <a:accent6>
        <a:srgbClr val="343E47"/>
      </a:accent6>
      <a:hlink>
        <a:srgbClr val="0563C1"/>
      </a:hlink>
      <a:folHlink>
        <a:srgbClr val="954F72"/>
      </a:folHlink>
    </a:clrScheme>
    <a:fontScheme name="Custom 3">
      <a:majorFont>
        <a:latin typeface="TitilliumText22L Lt"/>
        <a:ea typeface=""/>
        <a:cs typeface=""/>
      </a:majorFont>
      <a:minorFont>
        <a:latin typeface="TitilliumText22L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odelon Corporate Template.pptx" id="{4147DD3C-037D-495E-96D3-736B7C01876C}" vid="{70BEA5D2-C842-4D96-9D58-C14F0FC8C3CD}"/>
    </a:ext>
  </a:extLst>
</a:theme>
</file>

<file path=ppt/theme/theme19.xml><?xml version="1.0" encoding="utf-8"?>
<a:theme xmlns:a="http://schemas.openxmlformats.org/drawingml/2006/main" name="2_Modelon">
  <a:themeElements>
    <a:clrScheme name="Modelon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16D1E"/>
      </a:accent1>
      <a:accent2>
        <a:srgbClr val="ED8622"/>
      </a:accent2>
      <a:accent3>
        <a:srgbClr val="FDA228"/>
      </a:accent3>
      <a:accent4>
        <a:srgbClr val="E36D1E"/>
      </a:accent4>
      <a:accent5>
        <a:srgbClr val="E8611D"/>
      </a:accent5>
      <a:accent6>
        <a:srgbClr val="343E47"/>
      </a:accent6>
      <a:hlink>
        <a:srgbClr val="0563C1"/>
      </a:hlink>
      <a:folHlink>
        <a:srgbClr val="954F72"/>
      </a:folHlink>
    </a:clrScheme>
    <a:fontScheme name="Custom 3">
      <a:majorFont>
        <a:latin typeface="TitilliumText22L Lt"/>
        <a:ea typeface=""/>
        <a:cs typeface=""/>
      </a:majorFont>
      <a:minorFont>
        <a:latin typeface="TitilliumText22L L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odelon Corporate Template.pptx" id="{4147DD3C-037D-495E-96D3-736B7C01876C}" vid="{77A620EF-171A-4C13-A8B3-4C2E7DA94300}"/>
    </a:ext>
  </a:extLst>
</a:theme>
</file>

<file path=ppt/theme/theme2.xml><?xml version="1.0" encoding="utf-8"?>
<a:theme xmlns:a="http://schemas.openxmlformats.org/drawingml/2006/main" name="1_1 Modelon M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7E969FDA-2596-45BD-917E-F35BEF47E7FA}"/>
    </a:ext>
  </a:extLst>
</a:theme>
</file>

<file path=ppt/theme/theme3.xml><?xml version="1.0" encoding="utf-8"?>
<a:theme xmlns:a="http://schemas.openxmlformats.org/drawingml/2006/main" name="1_2 Grey Logo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73404722-0F7F-4954-B0DF-A8FD9369E41E}"/>
    </a:ext>
  </a:extLst>
</a:theme>
</file>

<file path=ppt/theme/theme4.xml><?xml version="1.0" encoding="utf-8"?>
<a:theme xmlns:a="http://schemas.openxmlformats.org/drawingml/2006/main" name="1_3 Text TV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869AF607-8EC7-4F77-8513-EE566ACC7080}"/>
    </a:ext>
  </a:extLst>
</a:theme>
</file>

<file path=ppt/theme/theme5.xml><?xml version="1.0" encoding="utf-8"?>
<a:theme xmlns:a="http://schemas.openxmlformats.org/drawingml/2006/main" name="1_4 Blank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9B996042-D95A-40D4-ADBE-47F520BCF151}"/>
    </a:ext>
  </a:extLst>
</a:theme>
</file>

<file path=ppt/theme/theme6.xml><?xml version="1.0" encoding="utf-8"?>
<a:theme xmlns:a="http://schemas.openxmlformats.org/drawingml/2006/main" name="2_1 Red with M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D85AC316-B31E-422E-A4C9-FFE36F02900A}"/>
    </a:ext>
  </a:extLst>
</a:theme>
</file>

<file path=ppt/theme/theme7.xml><?xml version="1.0" encoding="utf-8"?>
<a:theme xmlns:a="http://schemas.openxmlformats.org/drawingml/2006/main" name="2_2 Red with white logo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2BC51F75-EE52-46BF-89A0-871EEFD0A81C}"/>
    </a:ext>
  </a:extLst>
</a:theme>
</file>

<file path=ppt/theme/theme8.xml><?xml version="1.0" encoding="utf-8"?>
<a:theme xmlns:a="http://schemas.openxmlformats.org/drawingml/2006/main" name="2_3 Red Banner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2DD2536B-BED1-43DF-A4E5-B9A3A8E06AA2}"/>
    </a:ext>
  </a:extLst>
</a:theme>
</file>

<file path=ppt/theme/theme9.xml><?xml version="1.0" encoding="utf-8"?>
<a:theme xmlns:a="http://schemas.openxmlformats.org/drawingml/2006/main" name="2_4 Red Side Banner">
  <a:themeElements>
    <a:clrScheme name="Modelon 1">
      <a:dk1>
        <a:sysClr val="windowText" lastClr="000000"/>
      </a:dk1>
      <a:lt1>
        <a:sysClr val="window" lastClr="FFFFFF"/>
      </a:lt1>
      <a:dk2>
        <a:srgbClr val="3F3F3F"/>
      </a:dk2>
      <a:lt2>
        <a:srgbClr val="BFBFBF"/>
      </a:lt2>
      <a:accent1>
        <a:srgbClr val="0097B8"/>
      </a:accent1>
      <a:accent2>
        <a:srgbClr val="BA4B2F"/>
      </a:accent2>
      <a:accent3>
        <a:srgbClr val="0097B5"/>
      </a:accent3>
      <a:accent4>
        <a:srgbClr val="B94B2F"/>
      </a:accent4>
      <a:accent5>
        <a:srgbClr val="004B5A"/>
      </a:accent5>
      <a:accent6>
        <a:srgbClr val="5C2517"/>
      </a:accent6>
      <a:hlink>
        <a:srgbClr val="004B5A"/>
      </a:hlink>
      <a:folHlink>
        <a:srgbClr val="5C2517"/>
      </a:folHlink>
    </a:clrScheme>
    <a:fontScheme name="ModelonTitilli">
      <a:majorFont>
        <a:latin typeface="ModelonTitilliumMedium"/>
        <a:ea typeface=""/>
        <a:cs typeface=""/>
      </a:majorFont>
      <a:minorFont>
        <a:latin typeface="ModelonTitilliumRegular"/>
        <a:ea typeface=""/>
        <a:cs typeface="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on_PowerPoint_template_1920x1080_2_TTF.potx" id="{38A01EDF-C94D-43B5-83B3-2DB295490E02}" vid="{8898FECA-DB46-4C74-A81D-1075BB2FC46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B01D53D1A1764BB46FF8754D75D73A" ma:contentTypeVersion="11" ma:contentTypeDescription="Create a new document." ma:contentTypeScope="" ma:versionID="758b539257936fbf7307ef86da1b5dcd">
  <xsd:schema xmlns:xsd="http://www.w3.org/2001/XMLSchema" xmlns:xs="http://www.w3.org/2001/XMLSchema" xmlns:p="http://schemas.microsoft.com/office/2006/metadata/properties" xmlns:ns2="7481820f-4a21-42e4-909a-dc34fd670331" xmlns:ns3="b432c31b-e186-489e-8e8d-e94f8bcf970d" targetNamespace="http://schemas.microsoft.com/office/2006/metadata/properties" ma:root="true" ma:fieldsID="8a28b9192b97f8753bf394f04f5608c2" ns2:_="" ns3:_="">
    <xsd:import namespace="7481820f-4a21-42e4-909a-dc34fd670331"/>
    <xsd:import namespace="b432c31b-e186-489e-8e8d-e94f8bcf970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81820f-4a21-42e4-909a-dc34fd67033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2c31b-e186-489e-8e8d-e94f8bcf97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481820f-4a21-42e4-909a-dc34fd670331">
      <UserInfo>
        <DisplayName>Johan Akesson</DisplayName>
        <AccountId>35</AccountId>
        <AccountType/>
      </UserInfo>
      <UserInfo>
        <DisplayName>Johan Andreasson</DisplayName>
        <AccountId>49</AccountId>
        <AccountType/>
      </UserInfo>
      <UserInfo>
        <DisplayName>David Higbie</DisplayName>
        <AccountId>47</AccountId>
        <AccountType/>
      </UserInfo>
      <UserInfo>
        <DisplayName>Mathias Strandberg</DisplayName>
        <AccountId>29</AccountId>
        <AccountType/>
      </UserInfo>
      <UserInfo>
        <DisplayName>Jiri Navratil</DisplayName>
        <AccountId>12</AccountId>
        <AccountType/>
      </UserInfo>
      <UserInfo>
        <DisplayName>Ola Wintzell</DisplayName>
        <AccountId>19</AccountId>
        <AccountType/>
      </UserInfo>
      <UserInfo>
        <DisplayName>Agnes Ramle</DisplayName>
        <AccountId>17</AccountId>
        <AccountType/>
      </UserInfo>
      <UserInfo>
        <DisplayName>Hubertus Tummescheit</DisplayName>
        <AccountId>50</AccountId>
        <AccountType/>
      </UserInfo>
      <UserInfo>
        <DisplayName>Jim Claesson</DisplayName>
        <AccountId>63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85B336A-810B-4C0D-9BCD-E7528C79D4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5557EA-D230-4E28-87E4-2670003A8E2D}">
  <ds:schemaRefs>
    <ds:schemaRef ds:uri="7481820f-4a21-42e4-909a-dc34fd670331"/>
    <ds:schemaRef ds:uri="b432c31b-e186-489e-8e8d-e94f8bcf97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549817D-A457-4F2D-8651-F3D2BE6C29DA}">
  <ds:schemaRefs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b432c31b-e186-489e-8e8d-e94f8bcf970d"/>
    <ds:schemaRef ds:uri="7481820f-4a21-42e4-909a-dc34fd67033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Modelon</Template>
  <TotalTime>23094</TotalTime>
  <Words>648</Words>
  <Application>Microsoft Office PowerPoint</Application>
  <PresentationFormat>Widescreen</PresentationFormat>
  <Paragraphs>107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8</vt:i4>
      </vt:variant>
    </vt:vector>
  </HeadingPairs>
  <TitlesOfParts>
    <vt:vector size="39" baseType="lpstr">
      <vt:lpstr>Arial</vt:lpstr>
      <vt:lpstr>Calibri</vt:lpstr>
      <vt:lpstr>Lucida Console</vt:lpstr>
      <vt:lpstr>ModelonTitilliumBold</vt:lpstr>
      <vt:lpstr>ModelonTitilliumExtraBold</vt:lpstr>
      <vt:lpstr>ModelonTitilliumLight</vt:lpstr>
      <vt:lpstr>ModelonTitilliumMedium</vt:lpstr>
      <vt:lpstr>ModelonTitilliumRegular</vt:lpstr>
      <vt:lpstr>TitilliumBold</vt:lpstr>
      <vt:lpstr>TitilliumRegular</vt:lpstr>
      <vt:lpstr>TitilliumText22L Lt</vt:lpstr>
      <vt:lpstr>Wingdings</vt:lpstr>
      <vt:lpstr>Modelon</vt:lpstr>
      <vt:lpstr>1_1 Modelon M</vt:lpstr>
      <vt:lpstr>1_2 Grey Logo</vt:lpstr>
      <vt:lpstr>1_3 Text TV</vt:lpstr>
      <vt:lpstr>1_4 Blank</vt:lpstr>
      <vt:lpstr>2_1 Red with M</vt:lpstr>
      <vt:lpstr>2_2 Red with white logo</vt:lpstr>
      <vt:lpstr>2_3 Red Banner</vt:lpstr>
      <vt:lpstr>2_4 Red Side Banner</vt:lpstr>
      <vt:lpstr>3_1 Blue with M</vt:lpstr>
      <vt:lpstr>3_2 Blue with white logo</vt:lpstr>
      <vt:lpstr>3_3 Blue Banner</vt:lpstr>
      <vt:lpstr>3_4 Blue Side Banner</vt:lpstr>
      <vt:lpstr>T 2 Red</vt:lpstr>
      <vt:lpstr>T 3 Blue</vt:lpstr>
      <vt:lpstr>Modelon Theme</vt:lpstr>
      <vt:lpstr>Office Theme</vt:lpstr>
      <vt:lpstr>1_Modelon</vt:lpstr>
      <vt:lpstr>2_Modelon</vt:lpstr>
      <vt:lpstr>SEMLA:  </vt:lpstr>
      <vt:lpstr>Why SEMLA?</vt:lpstr>
      <vt:lpstr>current state</vt:lpstr>
      <vt:lpstr>key concepts</vt:lpstr>
      <vt:lpstr>Communication channels and keys</vt:lpstr>
      <vt:lpstr>SEMLA Protocol flow</vt:lpstr>
      <vt:lpstr>Current Status Summary</vt:lpstr>
      <vt:lpstr>Next steps &amp; open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Winther</dc:creator>
  <cp:lastModifiedBy>Hubertus Tummescheit</cp:lastModifiedBy>
  <cp:revision>101</cp:revision>
  <dcterms:created xsi:type="dcterms:W3CDTF">2018-10-23T13:52:51Z</dcterms:created>
  <dcterms:modified xsi:type="dcterms:W3CDTF">2021-02-25T21:14:45Z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0x01010091B01D53D1A1764BB46FF8754D75D73A</vt:lpwstr>
  </property>
</Properties>
</file>